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74" r:id="rId4"/>
    <p:sldId id="256" r:id="rId5"/>
    <p:sldId id="275" r:id="rId6"/>
    <p:sldId id="257" r:id="rId7"/>
    <p:sldId id="276" r:id="rId8"/>
    <p:sldId id="267" r:id="rId9"/>
    <p:sldId id="259" r:id="rId10"/>
    <p:sldId id="277" r:id="rId11"/>
    <p:sldId id="278" r:id="rId12"/>
    <p:sldId id="266" r:id="rId13"/>
    <p:sldId id="258" r:id="rId14"/>
    <p:sldId id="279" r:id="rId15"/>
    <p:sldId id="268" r:id="rId16"/>
    <p:sldId id="260" r:id="rId17"/>
    <p:sldId id="280" r:id="rId18"/>
    <p:sldId id="261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BDD7A-DBCB-40EE-BE98-274A742C1B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5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CEB02-94DD-40BE-A47A-3A602FEDD2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9980F-7B41-47E4-91C9-CA94ED9470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6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4AD12-8B4F-4F39-B181-5EB223309F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3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B5DE8-9CC9-4A32-9584-75103CB906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8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A52A0-7028-409C-B6D0-B639F1EE6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8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15C600-0416-43BA-B2B3-4B4880F641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3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D33B4-E1E6-4D72-9068-2D33322A3F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4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B14C8-2C2C-4C64-88D5-22969ED28D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F25B0-35F1-47B9-9AAE-A28C44145F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7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18515-A402-4689-9FCE-D21A82BBB7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2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87AF10-AB90-4983-BF11-71C30881F6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giver of every perfect thing to you be the glory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maker of heaven and of earth no-one can comprehend Your worth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over all the universe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 be the glory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alive because I'm alive in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the blood of Jesus Christ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covers me and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raised this dead man's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every sunrise sings Your praise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universe cries out your praise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I'm singing freedom all my days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now that I'm alive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the blood of Jesus Christ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covers me and raised this dead man's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giver of every breath I breathe author of all eternity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the blood of Jesus Christ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covers me and raised this dead man's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the blood of Jesus Christ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covers me and raised this dead man's life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Alive!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©2007	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Steve 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Fee	 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    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CCLI# 4882903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giver of every perfect thing to you be the glory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maker of heaven and of earth no-one can comprehend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worth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King over all the universe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 be the glory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alive because I'm alive in You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the blood of Jesus Christ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371600"/>
            <a:ext cx="73914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covers me and raised this dead man's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it's all because of Jesus I'm alive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giver of every breath I breathe author of all eternity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271</Words>
  <Application>Microsoft Office PowerPoint</Application>
  <PresentationFormat>On-screen Show (4:3)</PresentationFormat>
  <Paragraphs>43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Because of Jesus</dc:title>
  <dc:creator>User</dc:creator>
  <cp:lastModifiedBy>Valued Acer Customer</cp:lastModifiedBy>
  <cp:revision>6</cp:revision>
  <dcterms:created xsi:type="dcterms:W3CDTF">2011-01-08T02:42:12Z</dcterms:created>
  <dcterms:modified xsi:type="dcterms:W3CDTF">2013-05-18T18:41:17Z</dcterms:modified>
</cp:coreProperties>
</file>