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D8062-B5E5-4B5B-9A26-14DE7455DCD8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BD3C-68E4-4C05-8582-32A036B57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F5851-E902-4601-A8C5-505661E0FC2E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2EEDE-7AF0-4C9A-84FC-67230B483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F632E-2FF2-4CBC-84AE-FBFB4757DFCE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08BF-80FC-45FC-9697-CE5977F99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7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A9D24-9835-41C9-81DB-5B3755B87F7A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AF502-EA96-47C6-99F4-2327DD2E2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0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A3693-D3B8-4C55-9EC6-01CA83DC4832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CB623-ABF7-47AB-AC79-156F96D6B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CA61A-5AF1-4790-A2BB-EAAD92C1EDD3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4ED0C-2038-4D6D-9D29-B0B1A7FBD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7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E8F5-46CA-4ED3-8111-8A1021977BE9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9F70F-95B1-4A59-B623-0297C1BF4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8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6CF17-2493-430B-B4B2-627C4C76B38D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9920-A0F1-4B41-AF75-71500EA07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CEBC5-D1E8-4BE5-A1C5-C0A630CF3CB2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77F6B-C3C8-43F1-8D0B-13245E992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D1632-B2E7-4914-A0C0-E11B03D122B6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9771F-448C-48D2-B2CE-19B0DFE36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3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F07C-3313-486D-8D33-17F617052D89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3DB69-41E9-481D-8DD6-81B4A9AB0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4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E0886B-E4F7-43CA-865A-5522802BD8C1}" type="datetimeFigureOut">
              <a:rPr lang="en-US"/>
              <a:pPr>
                <a:defRPr/>
              </a:pPr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910FC-0258-4AE3-8685-042416A6A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fill me when I'm empty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nothing else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morning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mercy is renewed 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fire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afraid to go alone 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need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sun on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 You whisper loud 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still the God that opens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flower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need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when I'm surrounded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if I'm by myself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day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no one else around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fill me when I'm empty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nothing else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drawn to everything that You do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compares with You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when I'm surrounded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if I'm by myself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fill me when I'm empty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when I'm surrounded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if I'm by myself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fill me when I'm empty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nothing else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©2004		</a:t>
            </a:r>
            <a:r>
              <a:rPr lang="en-US" sz="1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Dillon</a:t>
            </a:r>
            <a:r>
              <a:rPr 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Barnes, Cash		CCLI# 429941</a:t>
            </a:r>
            <a:endParaRPr lang="en-US" sz="14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 I'm lying here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head 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need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a million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voices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my name </a:t>
            </a:r>
            <a:r>
              <a:rPr lang="en-US" b="1" dirty="0"/>
              <a:t/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You're the One I want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the others disappear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 </a:t>
            </a:r>
            <a:br>
              <a:rPr lang="en-US" b="1" dirty="0"/>
            </a:b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need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when I'm surrounded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all I need if I'm by myself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255</Words>
  <Application>Microsoft Office PowerPoint</Application>
  <PresentationFormat>On-screen Show (4:3)</PresentationFormat>
  <Paragraphs>55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4</cp:revision>
  <dcterms:created xsi:type="dcterms:W3CDTF">2012-05-24T22:39:28Z</dcterms:created>
  <dcterms:modified xsi:type="dcterms:W3CDTF">2013-05-18T18:43:23Z</dcterms:modified>
</cp:coreProperties>
</file>