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A033C-A3EA-4C8B-8594-7EE75B652ED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F6D09-4BF7-463D-8276-CB885D895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617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A033C-A3EA-4C8B-8594-7EE75B652ED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F6D09-4BF7-463D-8276-CB885D895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521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A033C-A3EA-4C8B-8594-7EE75B652ED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F6D09-4BF7-463D-8276-CB885D895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805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A033C-A3EA-4C8B-8594-7EE75B652ED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F6D09-4BF7-463D-8276-CB885D895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299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A033C-A3EA-4C8B-8594-7EE75B652ED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F6D09-4BF7-463D-8276-CB885D895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38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A033C-A3EA-4C8B-8594-7EE75B652ED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F6D09-4BF7-463D-8276-CB885D895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655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A033C-A3EA-4C8B-8594-7EE75B652ED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F6D09-4BF7-463D-8276-CB885D895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961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A033C-A3EA-4C8B-8594-7EE75B652ED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F6D09-4BF7-463D-8276-CB885D895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515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A033C-A3EA-4C8B-8594-7EE75B652ED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F6D09-4BF7-463D-8276-CB885D895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07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A033C-A3EA-4C8B-8594-7EE75B652ED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F6D09-4BF7-463D-8276-CB885D895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733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A033C-A3EA-4C8B-8594-7EE75B652ED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F6D09-4BF7-463D-8276-CB885D895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36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A033C-A3EA-4C8B-8594-7EE75B652ED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F6D09-4BF7-463D-8276-CB885D895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315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1099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praise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Father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praise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Spirit in one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681694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all of creation sing with me now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lift up your voice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lay your burden down</a:t>
            </a:r>
          </a:p>
        </p:txBody>
      </p:sp>
    </p:spTree>
    <p:extLst>
      <p:ext uri="{BB962C8B-B14F-4D97-AF65-F5344CB8AC3E}">
        <p14:creationId xmlns:p14="http://schemas.microsoft.com/office/powerpoint/2010/main" val="2236267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all of creation sing with me now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fill up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heavens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glory resound</a:t>
            </a:r>
          </a:p>
        </p:txBody>
      </p:sp>
    </p:spTree>
    <p:extLst>
      <p:ext uri="{BB962C8B-B14F-4D97-AF65-F5344CB8AC3E}">
        <p14:creationId xmlns:p14="http://schemas.microsoft.com/office/powerpoint/2010/main" val="4110733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all of creation sing with me now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lift up your voice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lay your burden down</a:t>
            </a:r>
          </a:p>
        </p:txBody>
      </p:sp>
    </p:spTree>
    <p:extLst>
      <p:ext uri="{BB962C8B-B14F-4D97-AF65-F5344CB8AC3E}">
        <p14:creationId xmlns:p14="http://schemas.microsoft.com/office/powerpoint/2010/main" val="2236267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all of creation sing with me now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fill up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heavens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glory resound</a:t>
            </a:r>
          </a:p>
        </p:txBody>
      </p:sp>
    </p:spTree>
    <p:extLst>
      <p:ext uri="{BB962C8B-B14F-4D97-AF65-F5344CB8AC3E}">
        <p14:creationId xmlns:p14="http://schemas.microsoft.com/office/powerpoint/2010/main" val="41107338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let His glory resound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oh… And every knee will bow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oh… and every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tongue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525647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praise the Father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praise the Son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the Spirit in one</a:t>
            </a: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6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©2010		</a:t>
            </a:r>
            <a:r>
              <a:rPr lang="en-US" sz="1600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Graul</a:t>
            </a:r>
            <a:r>
              <a:rPr lang="en-US" sz="16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Millard		CCLI # 5760756</a:t>
            </a:r>
            <a:endParaRPr lang="en-US" sz="1600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84812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separated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until the veil was torn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moment that hope was born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guilt was pardoned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once and for all</a:t>
            </a:r>
          </a:p>
        </p:txBody>
      </p:sp>
    </p:spTree>
    <p:extLst>
      <p:ext uri="{BB962C8B-B14F-4D97-AF65-F5344CB8AC3E}">
        <p14:creationId xmlns:p14="http://schemas.microsoft.com/office/powerpoint/2010/main" val="3120779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captivated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no longer bound by chains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left at an empty grave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sinner and the Sacred resolved</a:t>
            </a:r>
          </a:p>
        </p:txBody>
      </p:sp>
    </p:spTree>
    <p:extLst>
      <p:ext uri="{BB962C8B-B14F-4D97-AF65-F5344CB8AC3E}">
        <p14:creationId xmlns:p14="http://schemas.microsoft.com/office/powerpoint/2010/main" val="2481367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all of creation sing with me now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lift up your voice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lay your burden down</a:t>
            </a:r>
          </a:p>
        </p:txBody>
      </p:sp>
    </p:spTree>
    <p:extLst>
      <p:ext uri="{BB962C8B-B14F-4D97-AF65-F5344CB8AC3E}">
        <p14:creationId xmlns:p14="http://schemas.microsoft.com/office/powerpoint/2010/main" val="1769966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all of creation sing with me now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fill up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heavens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glory resound</a:t>
            </a:r>
          </a:p>
        </p:txBody>
      </p:sp>
    </p:spTree>
    <p:extLst>
      <p:ext uri="{BB962C8B-B14F-4D97-AF65-F5344CB8AC3E}">
        <p14:creationId xmlns:p14="http://schemas.microsoft.com/office/powerpoint/2010/main" val="1375929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 has faded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we see Him face to face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 doubt erased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forever we will worship the King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67556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all of creation sing with me now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lift up your voice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lay your burden down</a:t>
            </a:r>
          </a:p>
        </p:txBody>
      </p:sp>
    </p:spTree>
    <p:extLst>
      <p:ext uri="{BB962C8B-B14F-4D97-AF65-F5344CB8AC3E}">
        <p14:creationId xmlns:p14="http://schemas.microsoft.com/office/powerpoint/2010/main" val="1036140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all of creation sing with me now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fill up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heavens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glory resound</a:t>
            </a:r>
          </a:p>
        </p:txBody>
      </p:sp>
    </p:spTree>
    <p:extLst>
      <p:ext uri="{BB962C8B-B14F-4D97-AF65-F5344CB8AC3E}">
        <p14:creationId xmlns:p14="http://schemas.microsoft.com/office/powerpoint/2010/main" val="9446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...  oh ...  oh ...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reason we breathe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oh… is to sing of His glory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oh… and for all He has done</a:t>
            </a:r>
          </a:p>
        </p:txBody>
      </p:sp>
    </p:spTree>
    <p:extLst>
      <p:ext uri="{BB962C8B-B14F-4D97-AF65-F5344CB8AC3E}">
        <p14:creationId xmlns:p14="http://schemas.microsoft.com/office/powerpoint/2010/main" val="610921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256</Words>
  <Application>Microsoft Office PowerPoint</Application>
  <PresentationFormat>On-screen Show (4:3)</PresentationFormat>
  <Paragraphs>55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Acer Customer</dc:creator>
  <cp:lastModifiedBy>Valued Acer Customer</cp:lastModifiedBy>
  <cp:revision>2</cp:revision>
  <dcterms:created xsi:type="dcterms:W3CDTF">2013-01-15T13:38:42Z</dcterms:created>
  <dcterms:modified xsi:type="dcterms:W3CDTF">2013-01-15T13:49:49Z</dcterms:modified>
</cp:coreProperties>
</file>