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7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4E049-DB70-400C-884B-B40C7B5824A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7BB6F-5670-4924-9122-4208997FE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all broken but we're all in this together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knows we stumble and fall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He so loved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sent His Son to save us all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thanks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never ends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in spirit who are torn apart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persecuted and the pure in heart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people hungry for another start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 of God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not alone if you are lonely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feel afraid you're not the only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thanks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never ends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thanks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never ends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©2013		Maher, </a:t>
            </a:r>
            <a:r>
              <a:rPr lang="en-US" sz="1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Moak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Morgan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6518275</a:t>
            </a:r>
            <a:endParaRPr lang="en-U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all the same in need of mercy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be forgiven and be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all you got to lean on but thank God it's all you need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thanks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love never ends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people said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33400"/>
            <a:ext cx="7162800" cy="5105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you're rich or poor well it don't matter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weak or strong you know love is what we're after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253</Words>
  <Application>Microsoft Office PowerPoint</Application>
  <PresentationFormat>On-screen Show (4:3)</PresentationFormat>
  <Paragraphs>51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 Real McCoy's</dc:creator>
  <cp:lastModifiedBy>The Real McCoy's</cp:lastModifiedBy>
  <cp:revision>2</cp:revision>
  <dcterms:created xsi:type="dcterms:W3CDTF">2015-04-08T15:12:16Z</dcterms:created>
  <dcterms:modified xsi:type="dcterms:W3CDTF">2015-04-08T15:23:04Z</dcterms:modified>
</cp:coreProperties>
</file>