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62" r:id="rId2"/>
    <p:sldId id="256" r:id="rId3"/>
    <p:sldId id="269" r:id="rId4"/>
    <p:sldId id="281" r:id="rId5"/>
    <p:sldId id="263" r:id="rId6"/>
    <p:sldId id="270" r:id="rId7"/>
    <p:sldId id="282" r:id="rId8"/>
    <p:sldId id="257" r:id="rId9"/>
    <p:sldId id="271" r:id="rId10"/>
    <p:sldId id="264" r:id="rId11"/>
    <p:sldId id="272" r:id="rId12"/>
    <p:sldId id="258" r:id="rId13"/>
    <p:sldId id="273" r:id="rId14"/>
    <p:sldId id="265" r:id="rId15"/>
    <p:sldId id="274" r:id="rId16"/>
    <p:sldId id="266" r:id="rId17"/>
    <p:sldId id="275" r:id="rId18"/>
    <p:sldId id="259" r:id="rId19"/>
    <p:sldId id="276" r:id="rId20"/>
    <p:sldId id="261" r:id="rId21"/>
    <p:sldId id="277" r:id="rId22"/>
    <p:sldId id="267" r:id="rId23"/>
    <p:sldId id="278" r:id="rId24"/>
    <p:sldId id="260" r:id="rId25"/>
    <p:sldId id="279" r:id="rId26"/>
    <p:sldId id="280" r:id="rId27"/>
    <p:sldId id="268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D01BD-1197-4BA2-993A-25C95E00D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67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1DAA0-44D0-47B3-9108-A0E5BAA19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3221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14DA2-830B-4633-AFBA-BAA2A2D19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979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0ABC5-4A30-4778-9BED-E3CDBBAA7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7972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AFD60-ED0B-4E38-827F-BA2483BA4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4975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7A8D6-F33F-4D36-ABEE-BFBDF11EA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1290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E342D-6179-4943-9735-C15422C6C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580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5ABDF-049C-4D20-B3FB-461B73A32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8348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BAC1D-09EA-4FA1-A424-A1528B0DE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011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93549-EFD7-4203-93F7-73DB5B04F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3996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DBA52-25C4-4D21-A4C0-F47D4A72E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277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BA49C8FE-F3EA-4452-A8C7-9C85CD07F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the Name of the Lord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the Name of the Lord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glorious Name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when the sun's shining down on 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when the world's all as it should be blessed be Your 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on the road marked with suffering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though there's pain in the offering blessed be Your Name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every blessing You pour out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I'll turn back to praise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and when the darkness closes in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Lord still I will say</a:t>
            </a:r>
            <a:endParaRPr lang="en-US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the Name of the Lord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the Name of the Lord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glorious Name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295400"/>
            <a:ext cx="8077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in the land that is plentiful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013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You give and take away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You give and take away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013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my heart will choose to say Lord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013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You give and take away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You give and take away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013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my heart will choose to say Lord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the Name of the Lord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the Name of the Lord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glorious 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the Name of the Lord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the Name of the Lord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glorious Name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14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© 2002		Matt Redman		CCLI# 3798438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295400"/>
            <a:ext cx="8077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where Your streams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of abundance flow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295400"/>
            <a:ext cx="8077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295400"/>
            <a:ext cx="8077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when I'm found in the desert place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295400"/>
            <a:ext cx="8077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though I walk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through the wilderness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295400"/>
            <a:ext cx="8077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blessed be Your Name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every blessing You pour out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I'll turn back to praise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724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and when the darkness closes in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Lord still I will say</a:t>
            </a:r>
            <a:endParaRPr lang="en-US" sz="28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39</TotalTime>
  <Words>262</Words>
  <Application>Microsoft Office PowerPoint</Application>
  <PresentationFormat>On-screen Show (4:3)</PresentationFormat>
  <Paragraphs>54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Tahoma</vt:lpstr>
      <vt:lpstr>Arial</vt:lpstr>
      <vt:lpstr>Wingdings</vt:lpstr>
      <vt:lpstr>Calibri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BLESSED BE YOUR NAME </dc:title>
  <dc:creator>User</dc:creator>
  <cp:lastModifiedBy>Valued Acer Customer</cp:lastModifiedBy>
  <cp:revision>39</cp:revision>
  <dcterms:created xsi:type="dcterms:W3CDTF">2008-05-04T19:53:51Z</dcterms:created>
  <dcterms:modified xsi:type="dcterms:W3CDTF">2013-05-19T22:22:03Z</dcterms:modified>
</cp:coreProperties>
</file>