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instead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draw closer through these times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 pray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me joy, bring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chance to be free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 You glory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know there’ll be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life brings me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that’s what it takes to praise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the rain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 regardless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clouds that may loom above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You are much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who made a way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suffering Your destiny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tell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little rain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count a million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asking me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 pray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me joy, bring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chance to be free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 You glory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know there’ll be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life brings me pain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that’s what it takes to praise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the rain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Almighty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Almighty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Almighty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Almighty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Almighty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praise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that I’ve gone through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762000"/>
            <a:ext cx="67056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Holy, 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2006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Graul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Millard, Bryson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CCLI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4770486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question just amazes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circumstances possibly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forever am in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maybe since my life was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these rainy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never really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mind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turn my back on you 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shelter from the storms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330</Words>
  <Application>Microsoft Office PowerPoint</Application>
  <PresentationFormat>On-screen Show (4:3)</PresentationFormat>
  <Paragraphs>72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2013-06-14T17:57:52Z</dcterms:modified>
</cp:coreProperties>
</file>