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4F013-29BE-4B88-A776-D9C621F6B270}" type="datetimeFigureOut">
              <a:rPr lang="en-US" smtClean="0"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25698-9A64-4390-8DAB-3DEFF665D6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we've all found ourselves worn out from the same old fight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we've all run to things we know just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ain't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right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better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better life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you've got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pain - He's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feel lost - He's a way maker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need freedom 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saving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He's a prison shaking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Savior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got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chains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chain breaker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believe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receive it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can feel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somebody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testify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believe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receive it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can feel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somebody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testify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you've been walking the same old road for miles and miles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believe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receive it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can feel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somebody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testify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you've got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pain - He's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feel lost - He's a way maker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need freedom 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saving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He's a prison shaking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Savior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got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chains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chain breaker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need freedom 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saving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He's a prison shaking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Savior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got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chains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chain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breaker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©2015		Smith, </a:t>
            </a:r>
            <a:r>
              <a:rPr lang="en-US" sz="20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Fieldes</a:t>
            </a:r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Williams	CCLI# 7060031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you've been hearing the same old voice tell the same old lies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you're trying to fill the same old holes inside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a better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better life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you've got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pain - He's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pain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feel lost - He's a way maker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need freedom 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saving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He's a prison shaking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Savior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got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chains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He's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chain breaker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we've all searched for the light of day in the dead of night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262</Words>
  <Application>Microsoft Office PowerPoint</Application>
  <PresentationFormat>On-screen Show (4:3)</PresentationFormat>
  <Paragraphs>50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3</cp:revision>
  <dcterms:created xsi:type="dcterms:W3CDTF">2016-10-01T04:44:57Z</dcterms:created>
  <dcterms:modified xsi:type="dcterms:W3CDTF">2016-10-01T05:12:22Z</dcterms:modified>
</cp:coreProperties>
</file>