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6" r:id="rId7"/>
    <p:sldId id="260" r:id="rId8"/>
    <p:sldId id="261" r:id="rId9"/>
    <p:sldId id="262" r:id="rId10"/>
    <p:sldId id="267" r:id="rId11"/>
    <p:sldId id="263" r:id="rId12"/>
    <p:sldId id="264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1506E-3D73-43B7-886B-69A65C079F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1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598FD-34D8-48CC-9495-55DE6A848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1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7895-C49F-4A48-902F-3EC3EAC0B6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4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93145-DBE6-4D64-903E-94CC0F73D3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3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88AED-CBC4-4665-A6BD-E38C65A60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0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059D1-3F17-4017-BA6C-9A03202663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6310C-745C-46AA-9528-AF7B58AD11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E3E02-682A-4110-AF1D-E635781F30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2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EF070-E722-4A58-941F-4322E359AE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2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CD5D8-5C39-4EEF-9AD2-05CA352471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7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CDD32-5AF7-439D-93A9-635A00E914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9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53B0CA-FDC7-45D1-B133-0D796EA9C0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has captured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God, this love how can it be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Waves of mercy, waves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I look I see Your face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has captured me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my God, this love how can it be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/>
              <a:t>©1996		David </a:t>
            </a:r>
            <a:r>
              <a:rPr lang="en-US" sz="1600" b="1" u="sng" dirty="0" err="1"/>
              <a:t>Ruis</a:t>
            </a:r>
            <a:r>
              <a:rPr lang="en-US" sz="1600" b="1" u="sng" dirty="0"/>
              <a:t>		CCLI# 1595726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Na-na-na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move I make I make in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make me move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breath I take I breathe in You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step I take I take in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way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breath I take I breathe in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Waves of mercy, waves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I look I see Your face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has captured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God, this love how can it be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move I make I make in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make me move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breath I take I breathe in You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step I take I take in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way 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breath I take I breathe in You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Waves of mercy, waves of grace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I look I see Your face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181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 Move I Make</dc:title>
  <dc:creator>User</dc:creator>
  <cp:lastModifiedBy>Valued Acer Customer</cp:lastModifiedBy>
  <cp:revision>4</cp:revision>
  <dcterms:created xsi:type="dcterms:W3CDTF">2010-06-12T15:26:35Z</dcterms:created>
  <dcterms:modified xsi:type="dcterms:W3CDTF">2013-05-23T21:17:43Z</dcterms:modified>
</cp:coreProperties>
</file>