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A5379-3108-4851-BF1F-DBB98D4D1207}" type="datetimeFigureOut">
              <a:rPr lang="en-US" smtClean="0"/>
              <a:t>10/1/2016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74F2-A77E-45DE-B4E5-E4D6332237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eye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in control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 my soul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are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sails are torn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surrounds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eye of the storm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my hopes and dreams are far from me, and I’m running out of faith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see the future I pictured slowly fade away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the tears of pain and heartache are pouring down my face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find my peace in Jesus' Name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eye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in control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 my soul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eye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in control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are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sails are torn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surrounds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eye of the storm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test comes in and the doctor says I only got a few months left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like a bitter pill, I swallow it, I can barely take a breath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a addiction steals my baby girl, and there’s nothing I can do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only hope is to trust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trust you Lord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eye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in control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 my soul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are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sails are torn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surrounds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eye of the storm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 my soul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eye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in control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middle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 my soul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are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sails are torn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surrounds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eye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©2015		Fowler, Stevenson		CCLI# 7051410</a:t>
            </a:r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are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anchor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sails are torn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love surrounds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eye of the storm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solid ground is falling out from underneath my feet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 the black skies and my red eyes, I can barely see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when I’m realize I’ve been sold out by my friends and my family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feel the rain reminding 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351</Words>
  <Application>Microsoft Office PowerPoint</Application>
  <PresentationFormat>On-screen Show (4:3)</PresentationFormat>
  <Paragraphs>59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7</cp:revision>
  <dcterms:created xsi:type="dcterms:W3CDTF">2016-10-02T03:29:44Z</dcterms:created>
  <dcterms:modified xsi:type="dcterms:W3CDTF">2016-10-02T04:32:16Z</dcterms:modified>
</cp:coreProperties>
</file>