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70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6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1F309A-7DE6-4F7D-91D7-D4C37E8C7E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6D8650-1AB1-4A4E-961C-3B8657B10C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E6F6B3-ECFE-4A84-861E-ACF4CDB05F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5CB4DC-CD2B-4519-8DE3-EB2EA2254A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F00BF1-6FC5-4F75-9454-2F2FBEAAF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E8A891-6B9A-4E8C-AC78-7B2E221D43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97A1F-6B2B-447D-84A0-2CCAB07B79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FB190-9BF1-4A9A-9F1B-5E05176365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2BB8BA-3E22-4FB3-93B3-BA9A7FF906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836460-655C-4585-AF1D-766FAB9B99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2511B-5E2B-4241-9B91-D8591B3189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E580DD5-DC70-4DFD-B337-4A78CC54AE0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981200"/>
            <a:ext cx="8153400" cy="2819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nothing, nothing, nothing can take that away from 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Nothing, nothing, nothing can take that away from me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981200"/>
            <a:ext cx="8153400" cy="2819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There's a place where religion finally dies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There's a place that I lose my selfish pride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981200"/>
            <a:ext cx="8153400" cy="2819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Dancin' with my Father God in fields of grace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Dancin' with my Father God in fields of grace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371600"/>
            <a:ext cx="8153400" cy="3429000"/>
          </a:xfrm>
        </p:spPr>
        <p:txBody>
          <a:bodyPr/>
          <a:lstStyle/>
          <a:p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Dancin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with my Father God in fields of grace</a:t>
            </a:r>
          </a:p>
          <a:p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Dancin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with my Father God in fields of grace</a:t>
            </a:r>
            <a:r>
              <a:rPr lang="en-US" dirty="0"/>
              <a:t>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©2002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	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	Evans, Darrell		CCLI# 2795638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057400"/>
            <a:ext cx="8077200" cy="2743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There's a place that I love to run and play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There's a place that I sing new songs of praise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981200"/>
            <a:ext cx="8153400" cy="2819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Dancin' with my Father God in fields of grace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Dancin' with my Father God in fields of grace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981200"/>
            <a:ext cx="8153400" cy="2819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There's a place that I lose myself within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There's a place that I find myself again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981200"/>
            <a:ext cx="8077200" cy="2819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Dancin' with my Father God in fields of grace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Dancin' with my Father God in fields of grace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981200"/>
            <a:ext cx="8077200" cy="2819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There's a place where religion finally dies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There's a place that I lose my selfish pride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981200"/>
            <a:ext cx="8153400" cy="2819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Dancin' with my Father God in fields of grace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Dancin' with my Father God in fields of grace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524000"/>
            <a:ext cx="8153400" cy="3276600"/>
          </a:xfrm>
        </p:spPr>
        <p:txBody>
          <a:bodyPr/>
          <a:lstStyle/>
          <a:p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Dancin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with my Father God in fields of grace</a:t>
            </a:r>
          </a:p>
          <a:p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Dancin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with my Father God in fields of grace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371600"/>
            <a:ext cx="8153400" cy="3429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love my Father, my Father loves me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dance for my Father, my Father sings over me 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234</Words>
  <Application>Microsoft Office PowerPoint</Application>
  <PresentationFormat>On-screen Show (4:3)</PresentationFormat>
  <Paragraphs>29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Fields of Grace </dc:title>
  <dc:creator>User</dc:creator>
  <cp:lastModifiedBy>darin mccoy</cp:lastModifiedBy>
  <cp:revision>6</cp:revision>
  <dcterms:created xsi:type="dcterms:W3CDTF">2010-12-02T21:08:05Z</dcterms:created>
  <dcterms:modified xsi:type="dcterms:W3CDTF">2024-02-17T19:35:23Z</dcterms:modified>
</cp:coreProperties>
</file>