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3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5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many things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 drag me down,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I'm sure you've had a day like 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nothing seems to set you free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the burdens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can't carry all alone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your weakness He is stronger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your darkness He shines through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838200"/>
            <a:ext cx="70104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you're crying He's your comfort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you're all alone, he's carrying you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time I’m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lifts me up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valley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so deep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can barely see the sun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cry out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mercy Lord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You lift me up again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lavishly our lives are wasted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humbleness is left </a:t>
            </a:r>
            <a:r>
              <a:rPr lang="en-US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untasted</a:t>
            </a:r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 time I’m down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Lord lifts me up 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©1999		</a:t>
            </a:r>
            <a:r>
              <a:rPr lang="en-US" sz="1600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Cissell</a:t>
            </a:r>
            <a:r>
              <a:rPr lang="en-US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en-US" sz="1600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Herdman</a:t>
            </a:r>
            <a:r>
              <a:rPr lang="en-US" sz="1600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Stuart	CCLI# 2891350</a:t>
            </a:r>
            <a:endParaRPr lang="en-US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can't live your life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please yourself,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that's a tip from my mistakes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exactly what it doesn't take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win you've got to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come in last place, yeah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live Your life you've got 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lose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all the losers get a crown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 and he lifts me 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get down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838200"/>
            <a:ext cx="6400800" cy="48006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all I need's another day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where I can't seem to get away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349</Words>
  <Application>Microsoft Office PowerPoint</Application>
  <PresentationFormat>On-screen Show (4:3)</PresentationFormat>
  <Paragraphs>67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2</cp:revision>
  <dcterms:created xsi:type="dcterms:W3CDTF">2006-08-16T00:00:00Z</dcterms:created>
  <dcterms:modified xsi:type="dcterms:W3CDTF">2013-07-28T23:27:34Z</dcterms:modified>
</cp:coreProperties>
</file>