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6" r:id="rId4"/>
    <p:sldId id="257" r:id="rId5"/>
    <p:sldId id="267" r:id="rId6"/>
    <p:sldId id="258" r:id="rId7"/>
    <p:sldId id="259" r:id="rId8"/>
    <p:sldId id="268" r:id="rId9"/>
    <p:sldId id="260" r:id="rId10"/>
    <p:sldId id="269" r:id="rId11"/>
    <p:sldId id="261" r:id="rId12"/>
    <p:sldId id="262" r:id="rId13"/>
    <p:sldId id="270" r:id="rId14"/>
    <p:sldId id="271" r:id="rId15"/>
    <p:sldId id="263" r:id="rId16"/>
    <p:sldId id="272" r:id="rId17"/>
    <p:sldId id="273" r:id="rId18"/>
    <p:sldId id="264" r:id="rId19"/>
    <p:sldId id="275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0000"/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34962-E384-4789-9DDB-F9DC73C8CD94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73FAD-4FDF-498D-A0F7-1CDAC77D8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universe declares Your majesty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 of heaven and earth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 of heaven and earth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Lord of heaven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Lord of heaven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Lord of heaven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of wonders, beyond out galaxy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precious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reveal Your heart to me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Father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universe declares Your majesty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Lord of heaven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Lord of heaven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 of all creation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water, earth,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Lord of heaven and earth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©2000		Byrd, 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Hindalong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CCLI# 3118757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heavens are Your tabernacle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Lord on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of wonders, beyond out galaxy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universe declares Your majesty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 of heaven and earth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 of heaven and earth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morning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celebrate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I stumble through the darkness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call Your Name by night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of wonders, beyond out galaxy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134</Words>
  <Application>Microsoft Office PowerPoint</Application>
  <PresentationFormat>On-screen Show (4:3)</PresentationFormat>
  <Paragraphs>38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UBC Ministries</dc:creator>
  <cp:lastModifiedBy>Valued Acer Customer</cp:lastModifiedBy>
  <cp:revision>2</cp:revision>
  <dcterms:created xsi:type="dcterms:W3CDTF">2012-08-23T00:00:46Z</dcterms:created>
  <dcterms:modified xsi:type="dcterms:W3CDTF">2013-06-09T15:34:33Z</dcterms:modified>
</cp:coreProperties>
</file>