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6000"/>
            <a:lum/>
          </a:blip>
          <a:srcRect/>
          <a:stretch>
            <a:fillRect l="-13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29912-5925-4724-928F-58D23ED73939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309C-1D34-45F6-BF74-59C6A64D5F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I’m living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more lying down in death’s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defeat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rising up in victory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 can’t describe the way 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mercy floods a thirsty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 can’t describe the way 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mercy floods a thirsty soul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in the shadow of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by all the blame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hear You call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“it’s not over”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heart starts to beat so loud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drowning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doubt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but I’m not out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a war between guilt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grace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they’re fighting for a sacred space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I’m living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weakest moment I see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head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more lying down in death’s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defeat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rising up in victory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prodigal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wins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woman at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for the blind man </a:t>
            </a:r>
            <a:r>
              <a:rPr lang="en-US" b="1" dirty="0" smtClean="0">
                <a:solidFill>
                  <a:schemeClr val="tx1"/>
                </a:solidFill>
              </a:rPr>
              <a:t>&amp; </a:t>
            </a:r>
            <a:r>
              <a:rPr lang="en-US" b="1" dirty="0">
                <a:solidFill>
                  <a:schemeClr val="tx1"/>
                </a:solidFill>
              </a:rPr>
              <a:t>the </a:t>
            </a:r>
            <a:r>
              <a:rPr lang="en-US" b="1" dirty="0" smtClean="0">
                <a:solidFill>
                  <a:schemeClr val="tx1"/>
                </a:solidFill>
              </a:rPr>
              <a:t>beggar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grace wins</a:t>
            </a:r>
          </a:p>
          <a:p>
            <a:r>
              <a:rPr lang="en-US" b="1" dirty="0" smtClean="0"/>
              <a:t>for </a:t>
            </a:r>
            <a:r>
              <a:rPr lang="en-US" b="1" dirty="0"/>
              <a:t>always and forever, grace wins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lost out 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street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wins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worst part of you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thief 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wins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for </a:t>
            </a:r>
            <a:r>
              <a:rPr lang="en-US" b="1" dirty="0">
                <a:solidFill>
                  <a:schemeClr val="tx1"/>
                </a:solidFill>
              </a:rPr>
              <a:t>a world that is lost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read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disappointment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written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over Your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a war between guilt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grace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they’re fighting for a sacred space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I’m living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more lying down in death’s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defeat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rising up in victory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every time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yea I’m living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time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2015		Matthew West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CCLI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7041509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come those whispers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“who do you think you are”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looks like you’re on your own 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cuz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could never reach that far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in the shadow of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by all the blame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hear You call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“it’s not over”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heart starts to beat so loud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drowning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doubt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but I’m not out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70866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a war between guilt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grace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they’re fighting for a sacred space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372</Words>
  <Application>Microsoft Office PowerPoint</Application>
  <PresentationFormat>On-screen Show (4:3)</PresentationFormat>
  <Paragraphs>74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13</cp:revision>
  <dcterms:created xsi:type="dcterms:W3CDTF">2021-05-30T18:28:57Z</dcterms:created>
  <dcterms:modified xsi:type="dcterms:W3CDTF">2021-05-30T20:26:33Z</dcterms:modified>
</cp:coreProperties>
</file>