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58" r:id="rId5"/>
    <p:sldId id="281" r:id="rId6"/>
    <p:sldId id="259" r:id="rId7"/>
    <p:sldId id="277" r:id="rId8"/>
    <p:sldId id="278" r:id="rId9"/>
    <p:sldId id="279" r:id="rId10"/>
    <p:sldId id="261" r:id="rId11"/>
    <p:sldId id="282" r:id="rId12"/>
    <p:sldId id="262" r:id="rId13"/>
    <p:sldId id="283" r:id="rId14"/>
    <p:sldId id="263" r:id="rId15"/>
    <p:sldId id="284" r:id="rId16"/>
    <p:sldId id="285" r:id="rId17"/>
    <p:sldId id="286" r:id="rId18"/>
    <p:sldId id="265" r:id="rId19"/>
    <p:sldId id="287" r:id="rId20"/>
    <p:sldId id="266" r:id="rId21"/>
    <p:sldId id="288" r:id="rId22"/>
    <p:sldId id="267" r:id="rId23"/>
    <p:sldId id="289" r:id="rId24"/>
    <p:sldId id="291" r:id="rId25"/>
    <p:sldId id="290" r:id="rId26"/>
    <p:sldId id="269" r:id="rId27"/>
    <p:sldId id="292" r:id="rId28"/>
    <p:sldId id="293" r:id="rId29"/>
    <p:sldId id="270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1" r:id="rId38"/>
    <p:sldId id="302" r:id="rId39"/>
    <p:sldId id="303" r:id="rId40"/>
    <p:sldId id="304" r:id="rId41"/>
    <p:sldId id="276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76" autoAdjust="0"/>
    <p:restoredTop sz="94660"/>
  </p:normalViewPr>
  <p:slideViewPr>
    <p:cSldViewPr>
      <p:cViewPr varScale="1">
        <p:scale>
          <a:sx n="47" d="100"/>
          <a:sy n="47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5FEE1-6F1E-42ED-A0B4-1B7BB8550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48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98161-1880-4346-9E5B-750E8A88C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1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C6F36-C748-42C5-95E4-E8F3B64B7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90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B1B72-B03B-43EE-A15F-C49C4543AA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5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83EB8-7C36-4B89-A2FA-AB1EF8885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52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B43F9-F5D0-4EB1-80F3-9E70AA4129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98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800ED-E507-4AEE-8B08-30C4D0926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0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D5AC7-9AFB-434D-BA6E-FF7ADE381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6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76592-FFE6-43F9-B165-41C453D99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05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3244A-2C6C-424C-8AA3-1E5F7EC764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3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EEC84-40A3-424A-9A8F-4170B815A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51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4C2A014-E2E5-4C69-B66B-2A1BF2C63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is surprising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can feel it rising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the joy that's growing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deep inside of me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685800"/>
            <a:ext cx="69342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time I see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your goodness shines through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685800"/>
            <a:ext cx="69342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can feel this God song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rising up in me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is amazing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steady and unchanging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is a mountain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firm beneath my feet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is amazing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steady and unchanging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is a mystery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how you gently lift me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I am surrounded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carries me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85800"/>
            <a:ext cx="72390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yes You make me sing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85800"/>
            <a:ext cx="72390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 You make me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85800"/>
            <a:ext cx="72390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how You make me sing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is a mountain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firm beneath my feet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is a mystery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how you gently lift me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Lord, You make me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how You make me sing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 2000		Brown, </a:t>
            </a:r>
            <a:r>
              <a:rPr lang="en-US" sz="1600" b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Doerksen</a:t>
            </a:r>
            <a:r>
              <a:rPr lang="en-US" sz="16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CCLI# 3091812</a:t>
            </a:r>
            <a:r>
              <a:rPr lang="en-US" sz="1600" b="1" u="sng" dirty="0" smtClean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I am surrounded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carries me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love makes me sing</a:t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233</Words>
  <Application>Microsoft Office PowerPoint</Application>
  <PresentationFormat>On-screen Show (4:3)</PresentationFormat>
  <Paragraphs>86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5</cp:revision>
  <dcterms:created xsi:type="dcterms:W3CDTF">2012-04-30T04:07:15Z</dcterms:created>
  <dcterms:modified xsi:type="dcterms:W3CDTF">2013-05-19T22:41:10Z</dcterms:modified>
</cp:coreProperties>
</file>