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65" r:id="rId4"/>
    <p:sldId id="264" r:id="rId5"/>
    <p:sldId id="281" r:id="rId6"/>
    <p:sldId id="266" r:id="rId7"/>
    <p:sldId id="257" r:id="rId8"/>
    <p:sldId id="282" r:id="rId9"/>
    <p:sldId id="267" r:id="rId10"/>
    <p:sldId id="273" r:id="rId11"/>
    <p:sldId id="258" r:id="rId12"/>
    <p:sldId id="274" r:id="rId13"/>
    <p:sldId id="268" r:id="rId14"/>
    <p:sldId id="262" r:id="rId15"/>
    <p:sldId id="275" r:id="rId16"/>
    <p:sldId id="269" r:id="rId17"/>
    <p:sldId id="259" r:id="rId18"/>
    <p:sldId id="276" r:id="rId19"/>
    <p:sldId id="270" r:id="rId20"/>
    <p:sldId id="277" r:id="rId21"/>
    <p:sldId id="260" r:id="rId22"/>
    <p:sldId id="278" r:id="rId23"/>
    <p:sldId id="263" r:id="rId24"/>
    <p:sldId id="261" r:id="rId25"/>
    <p:sldId id="279" r:id="rId26"/>
    <p:sldId id="280" r:id="rId27"/>
    <p:sldId id="27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FDBF8-F286-48D0-8178-C486A8EAA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2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1BC19-FEA7-4E9D-99F3-D1B6E5458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1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18F6F-5188-427F-A06C-CC9D5C3EC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7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54BF-DE89-4394-9DF8-8D6A512EF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E327A-36B8-4B68-B3C7-C3E440A91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781B7-5E04-48F4-9D02-6758A336E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7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19C10-84BF-4A28-B371-4A9358E3A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886B6-299A-4309-8FCB-E74C4CC9F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0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DD16F-08C8-4B0F-9F0F-C51394099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9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08D8E-CFDB-4037-96FB-0F524C9A0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08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9ACD5-4B60-4C10-B8CA-DC6E636EB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4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DA8FEC-8429-44CC-9834-9633A1B2C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I'll never be the same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I am changed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I stand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that place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 at last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meeting face to face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am yours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mine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endless joy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perfect peace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earthly pain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finally will cease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Celebrate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is alive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He's alive!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washed my sin away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greatest day in history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death is beaten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have rescued 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I'll never be the same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I am changed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glorious day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glorious way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 have saved 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glorious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 glorious Name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washed my sin away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I'll never be the same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I am changed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2006			</a:t>
            </a:r>
            <a:r>
              <a:rPr lang="en-US" sz="12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Cantelon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Hughes			CCLI# 4847027</a:t>
            </a:r>
            <a:r>
              <a:rPr lang="en-US" sz="1200" b="1" u="sng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is alive!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empty cross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empty grave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 eternal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have won the 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Shout it out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is alive!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He's alive!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washed my sin away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happy day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175</Words>
  <Application>Microsoft Office PowerPoint</Application>
  <PresentationFormat>On-screen Show (4:3)</PresentationFormat>
  <Paragraphs>69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Day</dc:title>
  <dc:creator>User</dc:creator>
  <cp:lastModifiedBy>Valued Acer Customer</cp:lastModifiedBy>
  <cp:revision>6</cp:revision>
  <dcterms:created xsi:type="dcterms:W3CDTF">2011-01-08T19:29:45Z</dcterms:created>
  <dcterms:modified xsi:type="dcterms:W3CDTF">2013-05-22T00:33:05Z</dcterms:modified>
</cp:coreProperties>
</file>