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6" r:id="rId3"/>
    <p:sldId id="257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23" d="100"/>
          <a:sy n="23" d="100"/>
        </p:scale>
        <p:origin x="-1200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8/9/2013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8/9/2013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8/9/2013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alphaModFix amt="57000"/>
            <a:lum/>
          </a:blip>
          <a:srcRect/>
          <a:stretch>
            <a:fillRect t="-25000" b="-2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533400"/>
            <a:ext cx="6400800" cy="51054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every moment of truth</a:t>
            </a:r>
            <a:endParaRPr lang="en-US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when your heart hits the floor 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533400"/>
            <a:ext cx="6400800" cy="51054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when you're on your knees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533400"/>
            <a:ext cx="6400800" cy="51054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love will hold us together make us a shelter to weather the storm 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533400"/>
            <a:ext cx="6400800" cy="51054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and I'll be my brothers keeper so the whole world will know that we're not alone 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533400"/>
            <a:ext cx="6400800" cy="51054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this is the first day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of the rest of your life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533400"/>
            <a:ext cx="6400800" cy="5105400"/>
          </a:xfrm>
        </p:spPr>
        <p:txBody>
          <a:bodyPr/>
          <a:lstStyle/>
          <a:p>
            <a:endParaRPr lang="en-US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this is the first day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of the rest of your life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533400"/>
            <a:ext cx="6400800" cy="51054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'cause even in the dark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 can still see the light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533400"/>
            <a:ext cx="6400800" cy="51054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it's </a:t>
            </a:r>
            <a:r>
              <a:rPr lang="en-US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gonna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’ be alright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it’s </a:t>
            </a:r>
            <a:r>
              <a:rPr lang="en-US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gonna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’ be alright 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533400"/>
            <a:ext cx="6400800" cy="51054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this is the first day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of the rest of your life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533400"/>
            <a:ext cx="6400800" cy="5105400"/>
          </a:xfrm>
        </p:spPr>
        <p:txBody>
          <a:bodyPr/>
          <a:lstStyle/>
          <a:p>
            <a:endParaRPr lang="en-US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this is the first day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of the rest of your life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533400"/>
            <a:ext cx="6400800" cy="51054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it don't have a job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don't pay your bills 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533400"/>
            <a:ext cx="6400800" cy="51054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'cause even in the dark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 can still see the light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533400"/>
            <a:ext cx="6400800" cy="51054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it's </a:t>
            </a:r>
            <a:r>
              <a:rPr lang="en-US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gonna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’ be alright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it’s </a:t>
            </a:r>
            <a:r>
              <a:rPr lang="en-US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gonna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’ be alright 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533400"/>
            <a:ext cx="6400800" cy="51054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love will hold us together make us a shelter to weather the storm 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533400"/>
            <a:ext cx="6400800" cy="51054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and I'll be my brothers keeper so the whole world will know that we're not alone </a:t>
            </a:r>
          </a:p>
          <a:p>
            <a:endParaRPr lang="en-US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2000" b="1" u="sng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©2009		Maher, Wilson		CCLI# 5553657</a:t>
            </a:r>
            <a:endParaRPr lang="en-US" sz="200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533400"/>
            <a:ext cx="6400800" cy="51054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won't buy you a home     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 Beverly Hills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533400"/>
            <a:ext cx="6400800" cy="51054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won't fix your life</a:t>
            </a:r>
            <a:endParaRPr lang="en-US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 five easy steps 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533400"/>
            <a:ext cx="6400800" cy="5105400"/>
          </a:xfrm>
        </p:spPr>
        <p:txBody>
          <a:bodyPr/>
          <a:lstStyle/>
          <a:p>
            <a:r>
              <a:rPr lang="en-US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ain't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the low or the limp</a:t>
            </a:r>
            <a:endParaRPr lang="en-US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or the government 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533400"/>
            <a:ext cx="6400800" cy="51054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but it’s all you need 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533400"/>
            <a:ext cx="6400800" cy="51054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love will hold us together make us a shelter to weather the storm 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533400"/>
            <a:ext cx="6400800" cy="51054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and I'll be my brothers keeper so the whole world will know that we're not alone 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533400"/>
            <a:ext cx="6400800" cy="51054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it's waiting for you</a:t>
            </a:r>
            <a:endParaRPr lang="en-US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knockin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' at your door 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238</Words>
  <Application>Microsoft Office PowerPoint</Application>
  <PresentationFormat>On-screen Show (4:3)</PresentationFormat>
  <Paragraphs>44</Paragraphs>
  <Slides>23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4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/>
  <cp:lastModifiedBy>Valued Acer Customer</cp:lastModifiedBy>
  <cp:revision>2</cp:revision>
  <dcterms:created xsi:type="dcterms:W3CDTF">2006-08-16T00:00:00Z</dcterms:created>
  <dcterms:modified xsi:type="dcterms:W3CDTF">2013-08-09T17:46:41Z</dcterms:modified>
</cp:coreProperties>
</file>