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7" r:id="rId4"/>
    <p:sldId id="268" r:id="rId5"/>
    <p:sldId id="269" r:id="rId6"/>
    <p:sldId id="257" r:id="rId7"/>
    <p:sldId id="270" r:id="rId8"/>
    <p:sldId id="271" r:id="rId9"/>
    <p:sldId id="258" r:id="rId10"/>
    <p:sldId id="272" r:id="rId11"/>
    <p:sldId id="273" r:id="rId12"/>
    <p:sldId id="274" r:id="rId13"/>
    <p:sldId id="275" r:id="rId14"/>
    <p:sldId id="276" r:id="rId15"/>
    <p:sldId id="277" r:id="rId16"/>
    <p:sldId id="260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8DFE2-8FF7-414D-87E5-050F55B9B7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D8205-98A1-4B74-AE5B-419A22A48C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74665-6B57-4CBC-9183-3BCD81C542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D47E7-1DBD-4D43-AE90-C78C70388B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486CD-8E73-4FF8-BAF6-7EA5A953EC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A87D6-6203-4DF1-9812-BE6209499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17509-1620-4AAB-A890-ED4E7211BE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8B581-C81F-4B52-8C48-AF3346EF59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71162-DCBF-4522-89C0-E24C16C20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CF19-1AD7-4B28-A993-6EB7E4905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41C85-A60A-499C-A564-D1E05AA74F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18E5C7-600B-41EC-B75B-960C1A4FFD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beginning and the end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beginning and 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Godhead three in one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Father, Spirit, 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Lion and the Lamb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Lion and the Lamb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with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will 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God, sing with me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Name above all names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God, all will see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Worthy of all praise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God, all will see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heart will 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great, how great is our God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how great, how great is our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5240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splendor of a King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clothed in majesty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God, sing with me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Name above all names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God, all will see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Worthy of all praise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God, all will see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heart will 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great, how great is our God</a:t>
            </a:r>
          </a:p>
          <a:p>
            <a:pPr algn="ctr">
              <a:buFontTx/>
              <a:buNone/>
            </a:pPr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how great, how great is our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with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will 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with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will 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5240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all the earth rejoice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the earth rejoice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with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will 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how great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©2004		Tomlin, Cash, 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Reeves	</a:t>
            </a: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CCLI# 4348399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5240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wraps Himself in light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darkness tries to hide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5240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trembles at His voice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trembles at His voice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with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will 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great is our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 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age to age He stands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time is in His hands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302</Words>
  <Application>Microsoft Office PowerPoint</Application>
  <PresentationFormat>On-screen Show (4:3)</PresentationFormat>
  <Paragraphs>67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Great Is Our God </dc:title>
  <dc:creator>User</dc:creator>
  <cp:lastModifiedBy>Valued Acer Customer</cp:lastModifiedBy>
  <cp:revision>11</cp:revision>
  <dcterms:created xsi:type="dcterms:W3CDTF">2008-04-13T01:18:14Z</dcterms:created>
  <dcterms:modified xsi:type="dcterms:W3CDTF">2013-06-07T23:06:07Z</dcterms:modified>
</cp:coreProperties>
</file>