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E58890-C9C5-4F08-8F20-3E6FED790E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0FB53C-8E54-4CF4-A3C7-90AC39A12A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657D08-CB13-4706-97E3-26B91A7D98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BC393-2D28-4F08-90F7-0186154EF1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90256D-1672-401C-B32F-03CE1886D9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933787-40DC-4231-96FE-C27C13C4DC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4BAB32-C471-4719-B8EE-1C71125CF6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6CFCC4-B8D0-4098-8F0A-57D2B69BC4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A139DE-9E21-4CA6-A472-1FDA437BFC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9EC6DB-B992-4480-99B2-7C3A24633E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5D3356-75F1-46F3-9175-788C3E1281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AC06C4F-F836-413B-BCFF-BB653653D51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/>
              <a:t>I walk by faith</a:t>
            </a:r>
          </a:p>
          <a:p>
            <a:r>
              <a:rPr lang="en-US" b="1"/>
              <a:t>each step by faith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/>
              <a:t>to live by faith</a:t>
            </a:r>
          </a:p>
          <a:p>
            <a:r>
              <a:rPr lang="en-US" b="1"/>
              <a:t>I put my trust in You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/>
              <a:t>I walk by faith</a:t>
            </a:r>
          </a:p>
          <a:p>
            <a:r>
              <a:rPr lang="en-US" b="1"/>
              <a:t>each step by faith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/>
              <a:t>to live by faith</a:t>
            </a:r>
          </a:p>
          <a:p>
            <a:r>
              <a:rPr lang="en-US" b="1"/>
              <a:t>I put my trust in You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/>
              <a:t>I walk by faith</a:t>
            </a:r>
          </a:p>
          <a:p>
            <a:r>
              <a:rPr lang="en-US" b="1"/>
              <a:t>each step by faith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/>
              <a:t>to live by faith</a:t>
            </a:r>
          </a:p>
          <a:p>
            <a:r>
              <a:rPr lang="en-US" b="1"/>
              <a:t>I put my trust in You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/>
              <a:t>I walk by faith</a:t>
            </a:r>
          </a:p>
          <a:p>
            <a:r>
              <a:rPr lang="en-US" b="1"/>
              <a:t>each step by faith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/>
              <a:t>to live by faith</a:t>
            </a:r>
          </a:p>
          <a:p>
            <a:r>
              <a:rPr lang="en-US" b="1"/>
              <a:t>I put my trust in You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/>
              <a:t>every step I take</a:t>
            </a:r>
          </a:p>
          <a:p>
            <a:r>
              <a:rPr lang="en-US" b="1"/>
              <a:t>is a step of faith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/>
              <a:t>no weapon formed against me</a:t>
            </a:r>
          </a:p>
          <a:p>
            <a:r>
              <a:rPr lang="en-US" b="1"/>
              <a:t>shall prosper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/>
              <a:t>I walk by faith</a:t>
            </a:r>
          </a:p>
          <a:p>
            <a:r>
              <a:rPr lang="en-US" b="1"/>
              <a:t>each step by faith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/>
              <a:t>and every prayer I make</a:t>
            </a:r>
          </a:p>
          <a:p>
            <a:r>
              <a:rPr lang="en-US" b="1"/>
              <a:t>is a prayer of faith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/>
              <a:t>if my God is for me</a:t>
            </a:r>
          </a:p>
          <a:p>
            <a:r>
              <a:rPr lang="en-US" b="1"/>
              <a:t>who can be against me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/>
              <a:t>I walk by faith</a:t>
            </a:r>
          </a:p>
          <a:p>
            <a:r>
              <a:rPr lang="en-US" b="1"/>
              <a:t>each step by faith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/>
              <a:t>to live by faith</a:t>
            </a:r>
          </a:p>
          <a:p>
            <a:r>
              <a:rPr lang="en-US" b="1"/>
              <a:t>I put my trust in You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/>
              <a:t>I walk by faith</a:t>
            </a:r>
          </a:p>
          <a:p>
            <a:r>
              <a:rPr lang="en-US" b="1"/>
              <a:t>each step by faith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/>
              <a:t>to live by faith</a:t>
            </a:r>
          </a:p>
          <a:p>
            <a:r>
              <a:rPr lang="en-US" b="1"/>
              <a:t>I put my trust in You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/>
              <a:t>I walk by faith</a:t>
            </a:r>
          </a:p>
          <a:p>
            <a:r>
              <a:rPr lang="en-US" b="1"/>
              <a:t>each step by faith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/>
              <a:t>to live by faith</a:t>
            </a:r>
          </a:p>
          <a:p>
            <a:r>
              <a:rPr lang="en-US" b="1"/>
              <a:t>I put my trust in You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/>
              <a:t>I walk by faith</a:t>
            </a:r>
          </a:p>
          <a:p>
            <a:r>
              <a:rPr lang="en-US" b="1"/>
              <a:t>each step by faith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/>
              <a:t>to live by faith</a:t>
            </a:r>
          </a:p>
          <a:p>
            <a:r>
              <a:rPr lang="en-US" b="1"/>
              <a:t>I put my trust in You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/>
              <a:t>to live by faith</a:t>
            </a:r>
          </a:p>
          <a:p>
            <a:r>
              <a:rPr lang="en-US" b="1"/>
              <a:t>I put my trust in You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/>
              <a:t>I walk by faith</a:t>
            </a:r>
          </a:p>
          <a:p>
            <a:r>
              <a:rPr lang="en-US" b="1" dirty="0"/>
              <a:t>each step by </a:t>
            </a:r>
            <a:r>
              <a:rPr lang="en-US" b="1" dirty="0" smtClean="0"/>
              <a:t>faith</a:t>
            </a:r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sz="1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©1990, 1999	</a:t>
            </a: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Chris </a:t>
            </a:r>
            <a:r>
              <a:rPr lang="en-US" sz="1800" b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Falson</a:t>
            </a:r>
            <a:r>
              <a:rPr lang="en-US" sz="1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	</a:t>
            </a: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CCLI</a:t>
            </a:r>
            <a:r>
              <a:rPr lang="en-US" sz="1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# 464834</a:t>
            </a:r>
            <a:endParaRPr lang="en-U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/>
              <a:t>to live by faith</a:t>
            </a:r>
          </a:p>
          <a:p>
            <a:r>
              <a:rPr lang="en-US" b="1"/>
              <a:t>I put my trust in You</a:t>
            </a:r>
          </a:p>
          <a:p>
            <a:endParaRPr lang="en-US" b="1"/>
          </a:p>
          <a:p>
            <a:endParaRPr lang="en-US" b="1"/>
          </a:p>
          <a:p>
            <a:endParaRPr lang="en-US" b="1"/>
          </a:p>
          <a:p>
            <a:endParaRPr lang="en-US" b="1"/>
          </a:p>
          <a:p>
            <a:endParaRPr lang="en-US" b="1"/>
          </a:p>
          <a:p>
            <a:r>
              <a:rPr lang="en-US" sz="1400" b="1"/>
              <a:t>©1990, 1999	Chris Falson	CCLI# 464834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/>
              <a:t>I walk by faith</a:t>
            </a:r>
          </a:p>
          <a:p>
            <a:r>
              <a:rPr lang="en-US" b="1"/>
              <a:t>each step by faith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/>
              <a:t>to live by faith</a:t>
            </a:r>
          </a:p>
          <a:p>
            <a:r>
              <a:rPr lang="en-US" b="1"/>
              <a:t>I put my trust in You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/>
              <a:t>every step I take</a:t>
            </a:r>
          </a:p>
          <a:p>
            <a:r>
              <a:rPr lang="en-US" b="1"/>
              <a:t>is a step of faith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/>
              <a:t>no weapon formed against me</a:t>
            </a:r>
          </a:p>
          <a:p>
            <a:r>
              <a:rPr lang="en-US" b="1"/>
              <a:t>shall prosper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/>
              <a:t>and every prayer I make</a:t>
            </a:r>
          </a:p>
          <a:p>
            <a:r>
              <a:rPr lang="en-US" b="1"/>
              <a:t>is a prayer of faith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/>
              <a:t>if my God is for me</a:t>
            </a:r>
          </a:p>
          <a:p>
            <a:r>
              <a:rPr lang="en-US" b="1"/>
              <a:t>who can be against me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280</Words>
  <Application>Microsoft Office PowerPoint</Application>
  <PresentationFormat>On-screen Show (4:3)</PresentationFormat>
  <Paragraphs>71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 McCoy</dc:creator>
  <cp:lastModifiedBy>Valued Acer Customer</cp:lastModifiedBy>
  <cp:revision>2</cp:revision>
  <dcterms:created xsi:type="dcterms:W3CDTF">2012-05-14T15:29:15Z</dcterms:created>
  <dcterms:modified xsi:type="dcterms:W3CDTF">2013-06-07T23:08:06Z</dcterms:modified>
</cp:coreProperties>
</file>