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56" r:id="rId3"/>
    <p:sldId id="267" r:id="rId4"/>
    <p:sldId id="266" r:id="rId5"/>
    <p:sldId id="265" r:id="rId6"/>
    <p:sldId id="257" r:id="rId7"/>
    <p:sldId id="268" r:id="rId8"/>
    <p:sldId id="269" r:id="rId9"/>
    <p:sldId id="270" r:id="rId10"/>
    <p:sldId id="258" r:id="rId11"/>
    <p:sldId id="271" r:id="rId12"/>
    <p:sldId id="272" r:id="rId13"/>
    <p:sldId id="273" r:id="rId14"/>
    <p:sldId id="293" r:id="rId15"/>
    <p:sldId id="259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1" r:id="rId24"/>
    <p:sldId id="289" r:id="rId25"/>
    <p:sldId id="290" r:id="rId26"/>
    <p:sldId id="29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0C6C-3C04-4AF4-920B-41FC2F33DB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94683-C4EB-4AF2-B042-E378DB79A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29A6C-3C3B-45C9-A1A4-8FF893AA94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38BD9-AACC-4C81-97FE-33D2FB58D6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FD2D9-50B1-4662-B17F-8473444C85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AE273-1A0C-4E90-9764-B183769A7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0D21B-4DFA-4885-923B-93413ACECB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3D83E-BA23-4EAF-BA56-1F713FD034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A53E5-41D0-4E8A-94C0-B9E700D731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738B1-4251-473E-9808-159292F5B4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CC67-364D-4B8B-934F-64471D82F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797C2F-7176-47BE-B90E-F71F36F3DD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cross and follow after You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in everything I do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many to go and find the few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like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♫ 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♫  ♫  ♫  ♫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thirst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will quench 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hunger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bread for 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kneel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already heard 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4343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there 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always there for me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cross and follow after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752600"/>
            <a:ext cx="7848600" cy="4572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down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up for 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in everything I do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many to go and find the few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 like You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066800"/>
            <a:ext cx="78486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cried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were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heard my call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066800"/>
            <a:ext cx="78486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fell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were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saw it all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066800"/>
            <a:ext cx="7848600" cy="50292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knees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came and rescued me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066800"/>
            <a:ext cx="7848600" cy="50292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in everything I say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just like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  <a:endParaRPr lang="en-US" i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in everything I do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many to go and find the few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like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752600"/>
            <a:ext cx="7848600" cy="4572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frown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have a smile for 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cross and follow after You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in everything I do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many to go and find the few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8001000" cy="55626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want to be like You</a:t>
            </a:r>
          </a:p>
          <a:p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be like You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/>
              <a:t>© 2003			</a:t>
            </a:r>
            <a:r>
              <a:rPr lang="en-US" sz="1600" b="1" u="sng" dirty="0" err="1"/>
              <a:t>Jeromy</a:t>
            </a:r>
            <a:r>
              <a:rPr lang="en-US" sz="1600" b="1" u="sng" dirty="0"/>
              <a:t> </a:t>
            </a:r>
            <a:r>
              <a:rPr lang="en-US" sz="1600" b="1" u="sng" dirty="0" err="1"/>
              <a:t>Deibler</a:t>
            </a:r>
            <a:r>
              <a:rPr lang="en-US" sz="1600" b="1" u="sng" dirty="0"/>
              <a:t>		CCLI# 2757621 </a:t>
            </a:r>
            <a:endParaRPr lang="en-US" b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752600"/>
            <a:ext cx="7848600" cy="4572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weak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strong for 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752600"/>
            <a:ext cx="7848600" cy="4572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there 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always there for 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fall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will catch 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quick to answer me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weep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will weep with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343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there 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always there for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346</Words>
  <Application>Microsoft Office PowerPoint</Application>
  <PresentationFormat>On-screen Show (4:3)</PresentationFormat>
  <Paragraphs>105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Want To Be Like You </dc:title>
  <dc:creator>User</dc:creator>
  <cp:lastModifiedBy>darin mccoy</cp:lastModifiedBy>
  <cp:revision>6</cp:revision>
  <dcterms:created xsi:type="dcterms:W3CDTF">2010-03-13T04:24:47Z</dcterms:created>
  <dcterms:modified xsi:type="dcterms:W3CDTF">2020-10-03T16:46:20Z</dcterms:modified>
</cp:coreProperties>
</file>