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67" r:id="rId4"/>
    <p:sldId id="268" r:id="rId5"/>
    <p:sldId id="269" r:id="rId6"/>
    <p:sldId id="257" r:id="rId7"/>
    <p:sldId id="270" r:id="rId8"/>
    <p:sldId id="271" r:id="rId9"/>
    <p:sldId id="272" r:id="rId10"/>
    <p:sldId id="258" r:id="rId11"/>
    <p:sldId id="273" r:id="rId12"/>
    <p:sldId id="274" r:id="rId13"/>
    <p:sldId id="275" r:id="rId14"/>
    <p:sldId id="259" r:id="rId15"/>
    <p:sldId id="276" r:id="rId16"/>
    <p:sldId id="277" r:id="rId17"/>
    <p:sldId id="278" r:id="rId18"/>
    <p:sldId id="260" r:id="rId19"/>
    <p:sldId id="279" r:id="rId20"/>
    <p:sldId id="280" r:id="rId21"/>
    <p:sldId id="281" r:id="rId22"/>
    <p:sldId id="283" r:id="rId23"/>
    <p:sldId id="262" r:id="rId24"/>
    <p:sldId id="263" r:id="rId25"/>
    <p:sldId id="284" r:id="rId26"/>
    <p:sldId id="264" r:id="rId27"/>
    <p:sldId id="285" r:id="rId28"/>
    <p:sldId id="265" r:id="rId29"/>
    <p:sldId id="286" r:id="rId30"/>
    <p:sldId id="287" r:id="rId31"/>
    <p:sldId id="288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B6D63-F98F-4FB9-B8EF-F9C1FFDF56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505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AE15A-9ED9-41C9-87A1-B8252E8513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3041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1B9186-948F-426B-9FE6-F32E8EB7F3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411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F4803-404B-41E2-A9F4-C7E4401A04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530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F22B9-EE46-4BCD-A3F1-9A0179DBE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21888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ED259-97F5-43A8-8E5C-016C128095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188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D0D68-1E21-4B02-95D2-C6B21A00B2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0769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9097B-B71B-4F34-9C22-0E0B4D4FB5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6691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10F9C-5491-489B-AA02-02A4947BDA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411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B43FE-65DB-43FE-B74B-C00B57020A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4459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3D0BD-3087-406E-9F71-1B716855B7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8801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4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696B44D-3566-4E8B-A177-5AA9263FC9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free at last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 debt has been repaid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broken hearts can be remade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saves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 above the storms of life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 it through the darkest night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saves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free at last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a joyful noise we’ll make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 we join with heaven’s song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let all the world know that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saves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raise a shout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let all the world know that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saves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 it out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let all the world know that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saves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raise a shout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let all the world know that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saves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hope is here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shout the news to everyone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save You heal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restore reveal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Father’s heart to us</a:t>
            </a: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rose to raise us from the grave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Spirit lives in us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 it out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let all the world know that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saves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raise a shout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let all the world know that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saves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838200"/>
            <a:ext cx="76962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 it out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let all the world know that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saves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838200"/>
            <a:ext cx="76962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raise a shout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let all the world know that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saves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 it out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let all the world know that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saves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raise a shout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let all the world know that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saves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sing it out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shout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until the whole world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knows his Name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saves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 new day peace has come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saves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 it out and shout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we will know your Name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saves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©2008		Herbert, Hughes		CCLI# 5322950</a:t>
            </a:r>
            <a:endParaRPr lang="en-US" sz="2000" b="1" u="sng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mercy triumphs at the cross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love has come to rescue us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saves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hope is here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a joyful noise we’ll make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 we join with heaven’s song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let all the world know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Jesus saves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962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raise a shout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let all the world know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Jesus saves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283</Words>
  <Application>Microsoft Office PowerPoint</Application>
  <PresentationFormat>On-screen Show (4:3)</PresentationFormat>
  <Paragraphs>76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Saves</dc:title>
  <dc:creator>User</dc:creator>
  <cp:lastModifiedBy>darin mccoy</cp:lastModifiedBy>
  <cp:revision>6</cp:revision>
  <dcterms:created xsi:type="dcterms:W3CDTF">2011-01-03T22:11:40Z</dcterms:created>
  <dcterms:modified xsi:type="dcterms:W3CDTF">2020-10-10T17:50:18Z</dcterms:modified>
</cp:coreProperties>
</file>