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6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one God He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one Lord over everything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one King He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glory strong and mighty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one God He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Holy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one Lord over everything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there is one King He is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glory strong and mighty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the King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Glory!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strong and mighty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 King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Glory!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strong and mighty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the King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Glory!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strong and mighty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>
            <a:normAutofit/>
          </a:bodyPr>
          <a:lstStyle/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are the King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Glory!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strong 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mighty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0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©2004		Tomlin, Reeves		CCLI# 4403588</a:t>
            </a:r>
            <a:r>
              <a:rPr lang="en-US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en-US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up your gaze be lifted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tell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everyone how great the love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685800"/>
            <a:ext cx="7162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love come down from heaven's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kiss the earth with hope and grace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this King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Glory?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strong and mighty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this King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Glory?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strong and mighty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lift up your hands be lifted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up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let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redeemed declare the love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bow down at heaven's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gate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kiss the feet of hope and grace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this King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Glory?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strong and mighty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685800"/>
            <a:ext cx="6400800" cy="49530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is this King of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Glory?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Lord, strong and mighty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On-screen Show (4:3)</PresentationFormat>
  <Paragraphs>41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1</cp:revision>
  <dcterms:created xsi:type="dcterms:W3CDTF">2006-08-16T00:00:00Z</dcterms:created>
  <dcterms:modified xsi:type="dcterms:W3CDTF">2013-06-20T06:01:13Z</dcterms:modified>
</cp:coreProperties>
</file>