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A22A8-43BE-4335-8DEA-70F8CB8E9E29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4215-BA43-4102-BD02-39DD90CF2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429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A22A8-43BE-4335-8DEA-70F8CB8E9E29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4215-BA43-4102-BD02-39DD90CF2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978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A22A8-43BE-4335-8DEA-70F8CB8E9E29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4215-BA43-4102-BD02-39DD90CF2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55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A22A8-43BE-4335-8DEA-70F8CB8E9E29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4215-BA43-4102-BD02-39DD90CF2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694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A22A8-43BE-4335-8DEA-70F8CB8E9E29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4215-BA43-4102-BD02-39DD90CF2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283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A22A8-43BE-4335-8DEA-70F8CB8E9E29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4215-BA43-4102-BD02-39DD90CF2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185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A22A8-43BE-4335-8DEA-70F8CB8E9E29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4215-BA43-4102-BD02-39DD90CF2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192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A22A8-43BE-4335-8DEA-70F8CB8E9E29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4215-BA43-4102-BD02-39DD90CF2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2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A22A8-43BE-4335-8DEA-70F8CB8E9E29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4215-BA43-4102-BD02-39DD90CF2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283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A22A8-43BE-4335-8DEA-70F8CB8E9E29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4215-BA43-4102-BD02-39DD90CF2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173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A22A8-43BE-4335-8DEA-70F8CB8E9E29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4215-BA43-4102-BD02-39DD90CF2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997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4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A22A8-43BE-4335-8DEA-70F8CB8E9E29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B4215-BA43-4102-BD02-39DD90CF2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255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329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let God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arise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let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God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arise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our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God reigns now 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forever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reigns now and forever</a:t>
            </a:r>
          </a:p>
        </p:txBody>
      </p:sp>
    </p:spTree>
    <p:extLst>
      <p:ext uri="{BB962C8B-B14F-4D97-AF65-F5344CB8AC3E}">
        <p14:creationId xmlns:p14="http://schemas.microsoft.com/office/powerpoint/2010/main" val="2951028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our God is a God who saves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our God is a God who saves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699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our God is a God who saves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our God is a God who saves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699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let God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arise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let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God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arise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our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God reigns now 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forever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reigns now and forever</a:t>
            </a:r>
          </a:p>
        </p:txBody>
      </p:sp>
    </p:spTree>
    <p:extLst>
      <p:ext uri="{BB962C8B-B14F-4D97-AF65-F5344CB8AC3E}">
        <p14:creationId xmlns:p14="http://schemas.microsoft.com/office/powerpoint/2010/main" val="4447770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let God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arise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let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God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arise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our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God reigns now 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forever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reigns now 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forever</a:t>
            </a:r>
          </a:p>
          <a:p>
            <a:pPr>
              <a:spcBef>
                <a:spcPts val="0"/>
              </a:spcBef>
            </a:pP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ea typeface="Calibri"/>
              <a:cs typeface="Times New Roman"/>
            </a:endParaRPr>
          </a:p>
          <a:p>
            <a:pPr>
              <a:spcBef>
                <a:spcPts val="0"/>
              </a:spcBef>
            </a:pP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ea typeface="Calibri"/>
              <a:cs typeface="Times New Roman"/>
            </a:endParaRPr>
          </a:p>
          <a:p>
            <a:pPr>
              <a:spcBef>
                <a:spcPts val="0"/>
              </a:spcBef>
            </a:pP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ea typeface="Calibri"/>
              <a:cs typeface="Times New Roman"/>
            </a:endParaRPr>
          </a:p>
          <a:p>
            <a:pPr>
              <a:spcBef>
                <a:spcPts val="0"/>
              </a:spcBef>
            </a:pP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ea typeface="Calibri"/>
              <a:cs typeface="Times New Roman"/>
            </a:endParaRPr>
          </a:p>
          <a:p>
            <a:pPr>
              <a:spcBef>
                <a:spcPts val="0"/>
              </a:spcBef>
            </a:pPr>
            <a:r>
              <a:rPr lang="en-US" sz="1400" u="sng" dirty="0">
                <a:solidFill>
                  <a:schemeClr val="tx1"/>
                </a:solidFill>
                <a:latin typeface="Book Antiqua" pitchFamily="18" charset="0"/>
                <a:ea typeface="Calibri"/>
                <a:cs typeface="Times New Roman"/>
              </a:rPr>
              <a:t>©2006		Tomlin, Cash, Reeves		CCLI# 4822413</a:t>
            </a:r>
          </a:p>
        </p:txBody>
      </p:sp>
    </p:spTree>
    <p:extLst>
      <p:ext uri="{BB962C8B-B14F-4D97-AF65-F5344CB8AC3E}">
        <p14:creationId xmlns:p14="http://schemas.microsoft.com/office/powerpoint/2010/main" val="444777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hear the holy roar of God resound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watch the waters part before us now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559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come and see what He has done for us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tell the world of His great love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223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our God is a God who saves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our God is a God who saves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673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let God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arise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let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God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arise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our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God reigns now 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forever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reigns now and forever</a:t>
            </a:r>
          </a:p>
        </p:txBody>
      </p:sp>
    </p:spTree>
    <p:extLst>
      <p:ext uri="{BB962C8B-B14F-4D97-AF65-F5344CB8AC3E}">
        <p14:creationId xmlns:p14="http://schemas.microsoft.com/office/powerpoint/2010/main" val="3082857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His enemies will run for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sure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church will stand, she will endure</a:t>
            </a:r>
          </a:p>
        </p:txBody>
      </p:sp>
    </p:spTree>
    <p:extLst>
      <p:ext uri="{BB962C8B-B14F-4D97-AF65-F5344CB8AC3E}">
        <p14:creationId xmlns:p14="http://schemas.microsoft.com/office/powerpoint/2010/main" val="1525936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He holds the keys of life, 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Lord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death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has no sting, no final word</a:t>
            </a:r>
          </a:p>
        </p:txBody>
      </p:sp>
    </p:spTree>
    <p:extLst>
      <p:ext uri="{BB962C8B-B14F-4D97-AF65-F5344CB8AC3E}">
        <p14:creationId xmlns:p14="http://schemas.microsoft.com/office/powerpoint/2010/main" val="3254541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our God is a God who saves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our God is a God who saves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783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let God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arise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let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God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arise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our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God reigns now 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forever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Calibri"/>
                <a:cs typeface="Times New Roman"/>
              </a:rPr>
              <a:t>reigns now and forever</a:t>
            </a:r>
          </a:p>
        </p:txBody>
      </p:sp>
    </p:spTree>
    <p:extLst>
      <p:ext uri="{BB962C8B-B14F-4D97-AF65-F5344CB8AC3E}">
        <p14:creationId xmlns:p14="http://schemas.microsoft.com/office/powerpoint/2010/main" val="2791365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204</Words>
  <Application>Microsoft Office PowerPoint</Application>
  <PresentationFormat>On-screen Show (4:3)</PresentationFormat>
  <Paragraphs>41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Acer Customer</dc:creator>
  <cp:lastModifiedBy>Valued Acer Customer</cp:lastModifiedBy>
  <cp:revision>3</cp:revision>
  <dcterms:created xsi:type="dcterms:W3CDTF">2013-05-08T23:32:18Z</dcterms:created>
  <dcterms:modified xsi:type="dcterms:W3CDTF">2013-05-10T00:27:18Z</dcterms:modified>
</cp:coreProperties>
</file>