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66" r:id="rId5"/>
    <p:sldId id="257" r:id="rId6"/>
    <p:sldId id="267" r:id="rId7"/>
    <p:sldId id="268" r:id="rId8"/>
    <p:sldId id="269" r:id="rId9"/>
    <p:sldId id="258" r:id="rId10"/>
    <p:sldId id="271" r:id="rId11"/>
    <p:sldId id="259" r:id="rId12"/>
    <p:sldId id="270" r:id="rId13"/>
    <p:sldId id="260" r:id="rId14"/>
    <p:sldId id="272" r:id="rId15"/>
    <p:sldId id="261" r:id="rId16"/>
    <p:sldId id="262" r:id="rId17"/>
    <p:sldId id="273" r:id="rId18"/>
    <p:sldId id="274" r:id="rId19"/>
    <p:sldId id="275" r:id="rId20"/>
    <p:sldId id="26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2872F-17CB-4849-AF8D-BF93EDF6CA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98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67888-AAC5-403B-A071-A6B46DBB0A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08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EBA92-E415-4122-ACE7-D525E05A75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194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3B4A6-0BDE-45D9-80FB-73E5CF3B2F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9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1CE95-CDAF-4FDA-A593-C7F8B1AD32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0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8D2E1-94B5-4660-BC61-65B296B300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76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9EC10-11D8-4E28-97E4-46FA6A3076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1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D19447-42FE-44C7-AA72-AB5F958033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39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5879E-3A79-4642-8E6B-F2D4322053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28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8C0BF-DCFF-4C4F-9382-060B850193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737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FADE1-C874-4C5A-8DE0-587849FE42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1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70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5AA2A1-1F72-4376-9FCB-705DD973FD6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4816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sitting silent wearing Sunday best the sermon echoes thru the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walls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7625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great salvation thru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alls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people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stare into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nowhere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can't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feel the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chains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their souls</a:t>
            </a:r>
          </a:p>
        </p:txBody>
      </p:sp>
    </p:spTree>
    <p:extLst>
      <p:ext uri="{BB962C8B-B14F-4D97-AF65-F5344CB8AC3E}">
        <p14:creationId xmlns:p14="http://schemas.microsoft.com/office/powerpoint/2010/main" val="927625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seems too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easy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call 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Savior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close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enough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call 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 I sit and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think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words I can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mention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show my devotion</a:t>
            </a:r>
          </a:p>
        </p:txBody>
      </p:sp>
    </p:spTree>
    <p:extLst>
      <p:ext uri="{BB962C8B-B14F-4D97-AF65-F5344CB8AC3E}">
        <p14:creationId xmlns:p14="http://schemas.microsoft.com/office/powerpoint/2010/main" val="530869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fall in love with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He’s more than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laughter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stars in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heavens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close as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heartbeat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song on our lips</a:t>
            </a:r>
          </a:p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someday we'll trust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Him</a:t>
            </a:r>
          </a:p>
        </p:txBody>
      </p:sp>
    </p:spTree>
    <p:extLst>
      <p:ext uri="{BB962C8B-B14F-4D97-AF65-F5344CB8AC3E}">
        <p14:creationId xmlns:p14="http://schemas.microsoft.com/office/powerpoint/2010/main" val="2044423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learn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how to see Him</a:t>
            </a:r>
          </a:p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someday He'll call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us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will come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running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4423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fall in 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arms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tears will fall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down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we'll pray</a:t>
            </a:r>
          </a:p>
        </p:txBody>
      </p:sp>
    </p:spTree>
    <p:extLst>
      <p:ext uri="{BB962C8B-B14F-4D97-AF65-F5344CB8AC3E}">
        <p14:creationId xmlns:p14="http://schemas.microsoft.com/office/powerpoint/2010/main" val="440499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open fields of wild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flowers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breathes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air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flies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away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fall in love with You</a:t>
            </a: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 1995 	Lowell, </a:t>
            </a:r>
            <a:r>
              <a:rPr lang="en-US" sz="14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Haseltine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14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Bronleewe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Mason	CCLI# 1848569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thanks her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daisies and the roses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 simple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language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2911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someday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she'll understand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meaning of it all</a:t>
            </a:r>
          </a:p>
        </p:txBody>
      </p:sp>
    </p:spTree>
    <p:extLst>
      <p:ext uri="{BB962C8B-B14F-4D97-AF65-F5344CB8AC3E}">
        <p14:creationId xmlns:p14="http://schemas.microsoft.com/office/powerpoint/2010/main" val="3022608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He’s more than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laughter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stars in the heavens</a:t>
            </a:r>
          </a:p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 close as a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heart-beat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song on her lips</a:t>
            </a:r>
          </a:p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someday she'll trust Him</a:t>
            </a:r>
          </a:p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learn how to see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Him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3040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someday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He'll call her</a:t>
            </a:r>
          </a:p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she will come running</a:t>
            </a:r>
          </a:p>
          <a:p>
            <a:pPr>
              <a:lnSpc>
                <a:spcPct val="8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fall in 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arms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3040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tears</a:t>
            </a:r>
          </a:p>
          <a:p>
            <a:pPr>
              <a:lnSpc>
                <a:spcPct val="8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will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fall down and she'll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pray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5390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fall in love with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226</Words>
  <Application>Microsoft Office PowerPoint</Application>
  <PresentationFormat>On-screen Show (4:3)</PresentationFormat>
  <Paragraphs>53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Love Song for a Savior</dc:title>
  <dc:creator>User</dc:creator>
  <cp:lastModifiedBy>Valued Acer Customer</cp:lastModifiedBy>
  <cp:revision>4</cp:revision>
  <dcterms:created xsi:type="dcterms:W3CDTF">2009-03-14T20:24:37Z</dcterms:created>
  <dcterms:modified xsi:type="dcterms:W3CDTF">2013-05-22T00:30:37Z</dcterms:modified>
</cp:coreProperties>
</file>