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82" r:id="rId4"/>
    <p:sldId id="264" r:id="rId5"/>
    <p:sldId id="283" r:id="rId6"/>
    <p:sldId id="257" r:id="rId7"/>
    <p:sldId id="284" r:id="rId8"/>
    <p:sldId id="265" r:id="rId9"/>
    <p:sldId id="285" r:id="rId10"/>
    <p:sldId id="286" r:id="rId11"/>
    <p:sldId id="287" r:id="rId12"/>
    <p:sldId id="266" r:id="rId13"/>
    <p:sldId id="267" r:id="rId14"/>
    <p:sldId id="258" r:id="rId15"/>
    <p:sldId id="288" r:id="rId16"/>
    <p:sldId id="26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296" r:id="rId25"/>
    <p:sldId id="297" r:id="rId26"/>
    <p:sldId id="260" r:id="rId27"/>
    <p:sldId id="281" r:id="rId28"/>
    <p:sldId id="298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74" autoAdjust="0"/>
    <p:restoredTop sz="94660"/>
  </p:normalViewPr>
  <p:slideViewPr>
    <p:cSldViewPr>
      <p:cViewPr varScale="1">
        <p:scale>
          <a:sx n="47" d="100"/>
          <a:sy n="47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01803D-D529-46DE-BCB4-0BB2D5ED01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780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A0B4C-73F2-4244-AA13-BACA396B14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994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70630-EAE7-4F9D-94D2-6A9FC67118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454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85F78-130D-4F32-BD52-ED71E890B6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77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A1C8F-3707-4F8A-B4E2-F2C5832D4F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50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B2935-DAE9-4458-B9E9-4168B614FF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821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7395DC-42D3-42D7-A5AE-B64445BDD5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7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9BA092-D676-4B60-B93B-69F3866BE2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72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6F14B3-9BB4-4CCF-B591-E9C7361FA7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4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3E85B-C004-4DDB-AAAF-63F5E772A7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2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AEA20-1944-4176-97FB-F8DAFF0930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8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279AF3C-3632-40A6-99AC-24EEC10FEB6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forgiven and free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you and I embrace surrender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you and I choose to believe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will see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who we were meant to be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all we are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all we have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all a gift from God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that we receive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brought to life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we open up our eyes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3810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see the majesty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glory of the King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has filled our hearts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with wonder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so that we always remember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before the day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before the light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made to worship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called to love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forgiven and free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you and I embrace surrender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you and I choose to believe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will see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who we were meant to be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even the rocks cry out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even the heavens shout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at the sound of His Holy Name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so let every voice sing out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let every knee bow down He is worthy of all our praise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made to worship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called to love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before the world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revolved around the sun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forgiven and free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you and I embrace surrender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you and I choose to believe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will see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who we were meant to be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made to worship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called to love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forgiven and free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you and I embrace surrender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you and I choose to believe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will see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who we were meant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</a:t>
            </a: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sz="1400" b="1" u="sng" dirty="0">
                <a:solidFill>
                  <a:schemeClr val="tx1"/>
                </a:solidFill>
              </a:rPr>
              <a:t>©2006	</a:t>
            </a:r>
            <a:r>
              <a:rPr lang="en-US" sz="1400" b="1" u="sng" dirty="0" smtClean="0">
                <a:solidFill>
                  <a:schemeClr val="tx1"/>
                </a:solidFill>
              </a:rPr>
              <a:t>Tomlin</a:t>
            </a:r>
            <a:r>
              <a:rPr lang="en-US" sz="1400" b="1" u="sng" dirty="0">
                <a:solidFill>
                  <a:schemeClr val="tx1"/>
                </a:solidFill>
              </a:rPr>
              <a:t>, Cash, Sharp, Conley	</a:t>
            </a:r>
            <a:r>
              <a:rPr lang="en-US" sz="1400" b="1" u="sng" dirty="0" smtClean="0">
                <a:solidFill>
                  <a:schemeClr val="tx1"/>
                </a:solidFill>
              </a:rPr>
              <a:t>CCLI</a:t>
            </a:r>
            <a:r>
              <a:rPr lang="en-US" sz="1400" b="1" u="sng" dirty="0">
                <a:solidFill>
                  <a:schemeClr val="tx1"/>
                </a:solidFill>
              </a:rPr>
              <a:t># 4794118 </a:t>
            </a:r>
            <a:endParaRPr lang="en-US" sz="1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God on High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stepped down into time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wrote the story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of His Love for everyone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has filled our hearts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with wonder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so that we always remember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made to worship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 and I are called to love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303</Words>
  <Application>Microsoft Office PowerPoint</Application>
  <PresentationFormat>On-screen Show (4:3)</PresentationFormat>
  <Paragraphs>61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1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Made To Worship</dc:title>
  <dc:creator>User</dc:creator>
  <cp:lastModifiedBy>Valued Acer Customer</cp:lastModifiedBy>
  <cp:revision>3</cp:revision>
  <dcterms:created xsi:type="dcterms:W3CDTF">2009-04-13T04:21:44Z</dcterms:created>
  <dcterms:modified xsi:type="dcterms:W3CDTF">2013-04-28T16:49:28Z</dcterms:modified>
</cp:coreProperties>
</file>