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let my Jesus change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hallelujah –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amen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 wipe away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broken dreams and wasted years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tell the past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disappear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me tell you 'bout my Jesus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wrong turns that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undo if you could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 work it all for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about my Jesus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a way where there </a:t>
            </a:r>
            <a:r>
              <a:rPr lang="en-US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</a:t>
            </a:r>
          </a:p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rises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an empty grave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sinner that He can't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</a:p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b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is strong and His grace is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</a:p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good news is I know that He</a:t>
            </a:r>
            <a:b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do for you what He's done for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let my Jesus change your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hallelujah –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amen </a:t>
            </a:r>
            <a:endParaRPr 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past the point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burden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weighin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would take my cross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Calvary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price for all my guilty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would care that much about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Jesus, oh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a way where there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an empty grave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sinner that He can't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is strong and His grace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good news is I know that He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do for you what He's done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let my Jesus change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hallelujah –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hallelujah –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let my Jesus change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2021		Wilson,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Pardo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West 		CCLI# 7174531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it all too much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feel that empty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'cause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shame's done all its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stealin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you're desperate for some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healin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a way where there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an empty grave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sinner that He can't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is strong and His grace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good news is I know that He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do for you what He's done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tell you 'bout my Jesus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On-screen Show (4:3)</PresentationFormat>
  <Paragraphs>61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2</cp:revision>
  <dcterms:created xsi:type="dcterms:W3CDTF">2006-08-16T00:00:00Z</dcterms:created>
  <dcterms:modified xsi:type="dcterms:W3CDTF">2023-05-15T22:20:26Z</dcterms:modified>
</cp:coreProperties>
</file>