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68" r:id="rId4"/>
    <p:sldId id="267" r:id="rId5"/>
    <p:sldId id="269" r:id="rId6"/>
    <p:sldId id="257" r:id="rId7"/>
    <p:sldId id="270" r:id="rId8"/>
    <p:sldId id="258" r:id="rId9"/>
    <p:sldId id="272" r:id="rId10"/>
    <p:sldId id="273" r:id="rId11"/>
    <p:sldId id="274" r:id="rId12"/>
    <p:sldId id="260" r:id="rId13"/>
    <p:sldId id="275" r:id="rId14"/>
    <p:sldId id="261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65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1D3EA9-DAAE-4E80-BCFD-EF5E659AE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577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4C7F2F-C93F-4103-B2D5-7072378EF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46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FFAE2-CCC6-42AF-9C27-028761A7A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CCFA06-FEAD-45ED-84A9-58FEF0872E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50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1E35EA-7290-409A-A6F1-AEFDE12648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29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7FBF8-7105-49F4-AAE9-80DA8C440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8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16ED5-633A-494A-A329-411CBAA618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449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36788-211E-4514-A571-BB4CB186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9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79FBD-9FA2-4035-B274-B01066006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21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225BCE-4587-4A6A-BA36-6502FC4181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01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71992-3A0F-4203-9413-D78E134FC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9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0BDAB2C-0AD1-45D6-B5AE-E8E779A914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85800" y="609600"/>
            <a:ext cx="79248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yes, living, dying let me bring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strength, my solace from this spring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He Who lives to be my King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once died to be my Savior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He would leave His place on high  and come for sinful man to die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count it strange, so once did I  before I knew my Savior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am not skilled to understand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God has willed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God has planned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lives, my savior loves</a:t>
            </a: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 2005			</a:t>
            </a:r>
            <a:r>
              <a:rPr lang="en-US" sz="16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Shust</a:t>
            </a:r>
            <a:r>
              <a:rPr lang="en-US" sz="16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Greenwell		CCLI# 4592255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only know at His right hand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stands One Who is my Savior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 take Him at His word and deed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Christ died to save me this I read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in my heart I find a need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of Him to be my Savior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that He would leave His place on high  and come for sinful man to die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you count it strange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once did I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before I knew my Savior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loves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 lives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Savior's always there for 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838200" y="609600"/>
            <a:ext cx="7620000" cy="5715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was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He is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- He’s always </a:t>
            </a:r>
            <a:r>
              <a:rPr lang="en-US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gonna</a:t>
            </a: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’ be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377</Words>
  <Application>Microsoft Office PowerPoint</Application>
  <PresentationFormat>On-screen Show (4:3)</PresentationFormat>
  <Paragraphs>77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Savior My God</dc:title>
  <dc:creator>User</dc:creator>
  <cp:lastModifiedBy>Valued Acer Customer</cp:lastModifiedBy>
  <cp:revision>5</cp:revision>
  <dcterms:created xsi:type="dcterms:W3CDTF">2010-12-29T23:29:07Z</dcterms:created>
  <dcterms:modified xsi:type="dcterms:W3CDTF">2013-05-22T20:42:29Z</dcterms:modified>
</cp:coreProperties>
</file>