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9" r:id="rId3"/>
    <p:sldId id="270" r:id="rId4"/>
    <p:sldId id="258" r:id="rId5"/>
    <p:sldId id="271" r:id="rId6"/>
    <p:sldId id="272" r:id="rId7"/>
    <p:sldId id="259" r:id="rId8"/>
    <p:sldId id="273" r:id="rId9"/>
    <p:sldId id="260" r:id="rId10"/>
    <p:sldId id="274" r:id="rId11"/>
    <p:sldId id="275" r:id="rId12"/>
    <p:sldId id="261" r:id="rId13"/>
    <p:sldId id="27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094CD-19EC-4210-9B7C-EC9E12B69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31205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2D4B2-6814-49CA-8FD4-3E45C79E77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01164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48F3A-DD69-4940-80AA-7AFD206BC3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18900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A5B12-4590-4B34-AD75-474F60D865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04897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4156A-0C42-4A69-97FF-A761FBE018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8898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7BD7E-5C2D-4A5D-99E9-61FB03B81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781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1F2EB-9237-418C-89D7-CF37351D4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00957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B9F3B-9511-49D8-993A-B830A3BCA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42039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5D385-F53E-44C1-882D-F7C55B0489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22083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34277-DB04-42DD-BC16-F72B6F398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36764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F5B2C-C8D0-428E-B400-F7E1499CCE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85172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4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BDBB248-215E-4177-8085-7C4AB52CDB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200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universe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spinning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singing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for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200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children dancing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dancing, dancing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all for You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200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all for You - all for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for you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all for You - all for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for you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200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to us, but to Your name be the glory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to us, but to Your name be 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</a:t>
            </a:r>
          </a:p>
          <a:p>
            <a:pPr eaLnBrk="1" hangingPunct="1">
              <a:defRPr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en-US" sz="1800" b="1" u="sng" dirty="0"/>
              <a:t>© 2001		</a:t>
            </a:r>
            <a:r>
              <a:rPr lang="en-US" sz="1800" b="1" u="sng" dirty="0" smtClean="0"/>
              <a:t>Tomlin</a:t>
            </a:r>
            <a:r>
              <a:rPr lang="en-US" sz="1800" b="1" u="sng" dirty="0"/>
              <a:t>, Reeves		</a:t>
            </a:r>
            <a:r>
              <a:rPr lang="en-US" sz="1800" b="1" u="sng" dirty="0" smtClean="0"/>
              <a:t>CCLI</a:t>
            </a:r>
            <a:r>
              <a:rPr lang="en-US" sz="1800" b="1" u="sng" dirty="0"/>
              <a:t># 4046093</a:t>
            </a:r>
            <a:endParaRPr lang="en-US" sz="1800" b="1" u="sng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200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cross before me the world behind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turning back raise the banner high 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not for me, it’s all for You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200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the heavens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shake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split the sky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the people clap their hands and cry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not for us, it’s all for You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200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to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Your name be the glory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to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Your name be the glory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200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hearts unfold before your throne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only place for those who know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not for us, it’s all for You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200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send your holy fire on this offering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our worship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burn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world to see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not for us, it’s all for You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200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to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Your name be the glory</a:t>
            </a:r>
          </a:p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to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Your name be 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200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earth is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shaking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mountains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shouting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for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762000"/>
            <a:ext cx="76200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waves are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crashing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sun is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raging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for You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225</Words>
  <Application>Microsoft Office PowerPoint</Application>
  <PresentationFormat>On-screen Show (4:3)</PresentationFormat>
  <Paragraphs>45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To Us</dc:title>
  <dc:creator>User</dc:creator>
  <cp:lastModifiedBy>darin mccoy</cp:lastModifiedBy>
  <cp:revision>6</cp:revision>
  <dcterms:created xsi:type="dcterms:W3CDTF">2010-12-02T23:46:23Z</dcterms:created>
  <dcterms:modified xsi:type="dcterms:W3CDTF">2020-10-03T16:25:01Z</dcterms:modified>
</cp:coreProperties>
</file>