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57" r:id="rId5"/>
    <p:sldId id="265" r:id="rId6"/>
    <p:sldId id="266" r:id="rId7"/>
    <p:sldId id="258" r:id="rId8"/>
    <p:sldId id="267" r:id="rId9"/>
    <p:sldId id="268" r:id="rId10"/>
    <p:sldId id="269" r:id="rId11"/>
    <p:sldId id="259" r:id="rId12"/>
    <p:sldId id="270" r:id="rId13"/>
    <p:sldId id="271" r:id="rId14"/>
    <p:sldId id="272" r:id="rId15"/>
    <p:sldId id="260" r:id="rId16"/>
    <p:sldId id="261" r:id="rId17"/>
    <p:sldId id="273" r:id="rId18"/>
    <p:sldId id="274" r:id="rId19"/>
    <p:sldId id="275" r:id="rId20"/>
    <p:sldId id="262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09A310-B104-410E-9865-1E10457640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81A0-2F8D-4B3C-9E4D-520E7DF4A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86FA0-DD4B-4F47-A156-B06B946658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793990-A6EB-4523-8889-3C37329679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34D0C-B8FE-4141-B2C7-6AAC7E589B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4ED0F-0AEB-4E99-ABB7-8A6DAD3D6F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C3EAC-5EAB-4F82-97E0-78B4C55718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0B337-1B3C-4AA3-87A9-D64194ED70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50FBC-44AF-49D4-AE4B-8ACB5975E3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7D00F-4FE9-41FC-82D3-2C19665BF9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10E8C-3A8C-444C-995E-14CFB483ED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4CEA40-5F9F-4AD0-9493-9C8699EFDB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791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all my righteousness</a:t>
            </a:r>
          </a:p>
          <a:p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(nothing but the blood of Jesus)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 precious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the flow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makes me white 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snow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other fount I know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but the blood of Jesus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but the blood of Jesus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by this I’ll overcome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by this I’ll reach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home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791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this I sing</a:t>
            </a:r>
          </a:p>
          <a:p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(nothing but the blood of Jesus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791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praise for this I bring</a:t>
            </a:r>
          </a:p>
          <a:p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(nothing but the blood of Jesus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791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this I sing</a:t>
            </a:r>
          </a:p>
          <a:p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(nothing but the blood of Jesus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791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praise for this I bring</a:t>
            </a:r>
          </a:p>
          <a:p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(nothing but the blood of Jesus)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can wash away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can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make me whole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again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precious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the flow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makes me white 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snow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other fount I know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but the blood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but the blood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1600" b="1" u="sng" dirty="0"/>
          </a:p>
          <a:p>
            <a:r>
              <a:rPr lang="en-US" sz="1600" b="1" u="sng" dirty="0" smtClean="0"/>
              <a:t> </a:t>
            </a:r>
            <a:r>
              <a:rPr lang="en-US" sz="1600" b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©2005		Lowell, </a:t>
            </a:r>
            <a:r>
              <a:rPr lang="en-US" sz="1600" b="1" u="sng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Haseltine</a:t>
            </a:r>
            <a:r>
              <a:rPr lang="en-US" sz="1600" b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600" b="1" u="sng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Odmark</a:t>
            </a:r>
            <a:r>
              <a:rPr lang="en-US" sz="1600" b="1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CCLI# 4549002</a:t>
            </a:r>
            <a:endParaRPr lang="en-US" sz="1600" b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pardon this I see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cleansing this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plea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precious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the flow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makes me white 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snow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other fount I know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but the blood of Jesus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791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can for sin atone</a:t>
            </a:r>
          </a:p>
          <a:p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(nothing but the blood of Jesus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791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naught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good that I have done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but the blood of Jesus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791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all my hope and peace</a:t>
            </a:r>
          </a:p>
          <a:p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(nothing but the blood of Jesus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246</Words>
  <Application>Microsoft Office PowerPoint</Application>
  <PresentationFormat>On-screen Show (4:3)</PresentationFormat>
  <Paragraphs>48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Nothing But the Blood </dc:title>
  <dc:creator>User</dc:creator>
  <cp:lastModifiedBy>Valued Acer Customer</cp:lastModifiedBy>
  <cp:revision>3</cp:revision>
  <dcterms:created xsi:type="dcterms:W3CDTF">2010-10-23T16:29:14Z</dcterms:created>
  <dcterms:modified xsi:type="dcterms:W3CDTF">2013-06-09T22:08:27Z</dcterms:modified>
</cp:coreProperties>
</file>