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65" r:id="rId5"/>
    <p:sldId id="267" r:id="rId6"/>
    <p:sldId id="268" r:id="rId7"/>
    <p:sldId id="269" r:id="rId8"/>
    <p:sldId id="270" r:id="rId9"/>
    <p:sldId id="271" r:id="rId10"/>
    <p:sldId id="272" r:id="rId11"/>
    <p:sldId id="290" r:id="rId12"/>
    <p:sldId id="286" r:id="rId13"/>
    <p:sldId id="291" r:id="rId14"/>
    <p:sldId id="287" r:id="rId15"/>
    <p:sldId id="273" r:id="rId16"/>
    <p:sldId id="274" r:id="rId17"/>
    <p:sldId id="275" r:id="rId18"/>
    <p:sldId id="276" r:id="rId19"/>
    <p:sldId id="285" r:id="rId20"/>
    <p:sldId id="292" r:id="rId21"/>
    <p:sldId id="288" r:id="rId22"/>
    <p:sldId id="293" r:id="rId23"/>
    <p:sldId id="289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7" d="100"/>
          <a:sy n="67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69070-C1B7-40BE-8AAD-AF60E60B1A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ECA94-53FF-4482-ACA0-737682C9DA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37842-6DD7-471C-855E-5882058962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A816D-CBA3-466D-AAD8-062BC44D47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F8A11-351C-428E-B466-E2B3267E51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186B4-F600-4B8D-8D67-CF3E54ECC2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A9D73-3978-48F7-A8AF-25B4A52F32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05574-5315-4F1E-BD7C-51C0FE6AF8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CF686-555C-4B74-A8E0-326B998978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AF98E-FDCD-41F9-AF4A-3164C21674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70917-E6CF-4CC1-8945-D84BBC2920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8D43D4-6063-4EAA-87BA-CD125112AA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storms may come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winds may blow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waters rise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winds may roll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the enemy comes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like a flood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just say Jesus and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plead the blood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walls that surround it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are filled with prayer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it’s got the guard of the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Holy Ghost everywhere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enemy comes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kill and destroy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but he can’t match the strength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of power and joy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well the enemy’s army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storming the gates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but the Son is arisen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they’re a little too late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walls that surround it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are filled with prayer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it’s got the guard of the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Holy Ghost everywhere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walls that surround it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are filled with prayer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walls that surround it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are filled with prayer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it’s got the guard of the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Holy Ghost everywhere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©1999		Holm, Dallas		CCLI# 2900715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it’s got the guard of the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Holy Ghost everywhere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walls that surround it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are filled with prayer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it’s got the guard of the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Holy Ghost everywhere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 strong city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261</Words>
  <Application>Microsoft Office PowerPoint</Application>
  <PresentationFormat>On-screen Show (4:3)</PresentationFormat>
  <Paragraphs>60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God Is A Strong City</dc:title>
  <dc:creator>User</dc:creator>
  <cp:lastModifiedBy>Owner</cp:lastModifiedBy>
  <cp:revision>7</cp:revision>
  <dcterms:created xsi:type="dcterms:W3CDTF">2009-03-14T20:34:26Z</dcterms:created>
  <dcterms:modified xsi:type="dcterms:W3CDTF">2019-08-09T00:17:40Z</dcterms:modified>
</cp:coreProperties>
</file>