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4" r:id="rId4"/>
    <p:sldId id="257" r:id="rId5"/>
    <p:sldId id="265" r:id="rId6"/>
    <p:sldId id="258" r:id="rId7"/>
    <p:sldId id="266" r:id="rId8"/>
    <p:sldId id="267" r:id="rId9"/>
    <p:sldId id="268" r:id="rId10"/>
    <p:sldId id="269" r:id="rId11"/>
    <p:sldId id="270" r:id="rId12"/>
    <p:sldId id="26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0E91E0-A556-4ABE-90BF-D9B95A4ADA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35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C2C7F-5540-4220-A53F-657FA9BA6A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D69DF-34DD-4B9C-A421-6C6D19B7E8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1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F68733-BD66-41A6-BEC6-22367AA833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37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98CC7-98E9-43E9-9989-AD773C2655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26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F6798-AAE4-4F25-AA2A-DFC96D6038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5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FE0C2-A970-4F4D-8ECC-F1A8D3901B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05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6D33E-1907-4A62-9CF8-91DA8707CF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52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06953-D824-471D-A4F4-B63387CDC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0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6EDA7-3C4F-4AD2-8022-9DC150620B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62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8B309-1D59-4B60-8C2E-9816FE17DB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0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D6B9A7C-E65B-4A6C-947C-B3076B2856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show me Your glory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send down Your presence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Your face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show me Your glory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majesty shines about You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can’t go on without You, Lord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show me Your glory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show me Your glory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can’t go on without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8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©2001		Powell, Anderson	CCLI# 3522989</a:t>
            </a:r>
            <a:endParaRPr lang="en-US" sz="18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caught a glimpse of Your splendor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 the corner of my eye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most beautiful thing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I’ve ever seen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it was like a flash of lightning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reflecting off the sky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 know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I’ll never be the same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show me Your glory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send down Your presence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Your face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show me Your glory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majesty shines about You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can’t go on without You, Lord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I climb down this mountain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get back to my life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won’t settle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for ordinary things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I’m gonna follow You forever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for all of my days 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won’t rest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‘til I see You again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show me Your glory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send down Your presence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Your face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show me Your glory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majesty shines about You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can’t go on without You, Lord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183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Show Me Your Glory</dc:title>
  <dc:creator>User</dc:creator>
  <cp:lastModifiedBy>Valued Acer Customer</cp:lastModifiedBy>
  <cp:revision>3</cp:revision>
  <dcterms:created xsi:type="dcterms:W3CDTF">2011-01-08T16:35:20Z</dcterms:created>
  <dcterms:modified xsi:type="dcterms:W3CDTF">2013-05-18T18:27:49Z</dcterms:modified>
</cp:coreProperties>
</file>