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57" r:id="rId6"/>
    <p:sldId id="267" r:id="rId7"/>
    <p:sldId id="268" r:id="rId8"/>
    <p:sldId id="258" r:id="rId9"/>
    <p:sldId id="269" r:id="rId10"/>
    <p:sldId id="270" r:id="rId11"/>
    <p:sldId id="259" r:id="rId12"/>
    <p:sldId id="271" r:id="rId13"/>
    <p:sldId id="272" r:id="rId14"/>
    <p:sldId id="260" r:id="rId15"/>
    <p:sldId id="273" r:id="rId16"/>
    <p:sldId id="274" r:id="rId17"/>
    <p:sldId id="261" r:id="rId18"/>
    <p:sldId id="275" r:id="rId19"/>
    <p:sldId id="276" r:id="rId20"/>
    <p:sldId id="262" r:id="rId21"/>
    <p:sldId id="277" r:id="rId22"/>
    <p:sldId id="278" r:id="rId23"/>
    <p:sldId id="280" r:id="rId24"/>
    <p:sldId id="279" r:id="rId25"/>
    <p:sldId id="26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1127F-8C21-43A9-90BB-1FD9DA6A8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9FEA-DC34-42D4-AD19-EFD3BA533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7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E2140-811A-45B9-9274-3024085A6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4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4C11A-34C1-41FD-8157-40323C46A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A0915-9F71-447B-A52E-085BBBD0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3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7ED09-2C0B-4627-9849-16D224975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D4B7C-B4EA-424D-9606-49C59F200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13A0F-8A72-4CCD-9333-9762A53A8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85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9147B-C7D2-46E1-9AFC-7C5BB273E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6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65FA-44EB-44E8-A1A5-171AE6879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8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9B5FE-CBF1-42DF-B4B0-D37CB0773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8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0D050CF-8843-41D4-BE28-53AA889C5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living for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make music with the heavens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grateful that You hear 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we shout Your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lift high the Name of Jesus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what's not to love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 and earth adore 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Kings and kingdoms bow down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Son of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One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One we’re living for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make music with the heavens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grateful that You hear us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we shout Your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lift high the Name of Jesus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make music with the heavens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make music with the heavens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grateful that You hear 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we shout Your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lift high the Name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make music with the heavens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grateful that You hear us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we shout Your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high the Name of Jesus</a:t>
            </a: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©1993	         Tomlin, Carson, Reeves, Gilder, Nunn		CCLI# 5114065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sing, sing,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grateful that You hear 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we shout Your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lift high the Name of Jesus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what's not to love about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and earth adore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kings and kingdoms bow down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of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One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love that frees 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light that leads us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"/>
            <a:ext cx="7543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a fire burning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Son of God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259</Words>
  <Application>Microsoft Office PowerPoint</Application>
  <PresentationFormat>On-screen Show (4:3)</PresentationFormat>
  <Paragraphs>57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Sing, Sing, Sing</dc:title>
  <dc:creator>User</dc:creator>
  <cp:lastModifiedBy>Valued Acer Customer</cp:lastModifiedBy>
  <cp:revision>5</cp:revision>
  <dcterms:created xsi:type="dcterms:W3CDTF">2011-01-08T15:26:28Z</dcterms:created>
  <dcterms:modified xsi:type="dcterms:W3CDTF">2013-05-18T18:22:55Z</dcterms:modified>
</cp:coreProperties>
</file>