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4FAA8-CC0F-4CE6-A15E-FF1758B63CC7}" type="datetimeFigureOut">
              <a:rPr lang="en-US" smtClean="0"/>
              <a:t>7/28/2012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5198D-B4B6-4F21-BF69-02836D5D1A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go running to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mercy sets me free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strong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tower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shelter over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mighty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everlasting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strong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tower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fortress when I'm weak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Name is True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all I see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face is all I see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 is all I see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go running to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mercy sets me free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838200"/>
            <a:ext cx="7543800" cy="480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strong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tower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shelter over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mighty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everlasting King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838200"/>
            <a:ext cx="7467600" cy="480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strong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tower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fortress when I'm weak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Name is True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 Is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©2007		Sprinkle, Sumrall, Byrd, Lee		CCLI#4448873</a:t>
            </a:r>
            <a:endParaRPr lang="en-U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wander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through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longing for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dreams have gone astray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stranded in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valley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tired and 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seems like I've lost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go running to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mercy sets me free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strong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tower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shelter over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mighty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everlasting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strong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tower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fortress when I'm weak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Name is True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all I see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middle of all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darkness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midst of all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refuge and my hope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storm of life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raging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thunder's 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speak softly to my soul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go running to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mercy sets me free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251</Words>
  <Application>Microsoft Office PowerPoint</Application>
  <PresentationFormat>On-screen Show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6</cp:revision>
  <dcterms:created xsi:type="dcterms:W3CDTF">2012-07-28T14:57:30Z</dcterms:created>
  <dcterms:modified xsi:type="dcterms:W3CDTF">2012-07-28T15:52:39Z</dcterms:modified>
</cp:coreProperties>
</file>