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4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229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worthy is the Lamb who was slain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worthy is the King who conquered the grave  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229600" cy="48768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worthy is the Lamb who was slain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worthy is the King who conquered the grave  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229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worthy is the Lamb who was slain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worthy is the King who conquered the grave  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229600" cy="48768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worthy is the Lamb who was slain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worthy is the King who conquered the grave  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229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amazing grace - this is unfailing love   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You would take my place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You would bear my cross  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229600" cy="4876800"/>
          </a:xfrm>
        </p:spPr>
        <p:txBody>
          <a:bodyPr>
            <a:normAutofit/>
          </a:bodyPr>
          <a:lstStyle/>
          <a:p>
            <a:r>
              <a:rPr lang="en-US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laid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 Your life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I would be set free   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Jesus, I sing for - all that You've done for me 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©2012 		Riddle, </a:t>
            </a:r>
            <a:r>
              <a:rPr lang="en-US" sz="2000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Farro</a:t>
            </a:r>
            <a:r>
              <a:rPr lang="en-US" sz="20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Wickham 	CCLI#6333821</a:t>
            </a:r>
            <a:endParaRPr lang="en-US" sz="20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229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breaks the power of sin and darkness   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whose love is mighty and so much stronger   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King of Glory,  the King above all kings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229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shakes the whole earth with holy thunder   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leaves us breathless in awe and wonder   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King of Glory,  the King above all kings   </a:t>
            </a:r>
            <a:endParaRPr lang="en-US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229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amazing grace - this is unfailing love   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You would take my place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You would bear my cross  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229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laid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 Your life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I would be set free   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Jesus, I sing for all that You've done for me  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229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brings our chaos back into order   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makes the orphan a son and daughter   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King of Glory,  the King above all kings  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229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rules the nations with truth and justice   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shines like the sun in all of its brilliance   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King of Glory,  the King above all kings  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229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is amazing grace - this is unfailing love   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You would take my place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You would bear my cross  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2296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laid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 Your life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I would be set free   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oh, Jesus, I sing for - all that You've done for me  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303</Words>
  <Application>Microsoft Office PowerPoint</Application>
  <PresentationFormat>On-screen Show (4:3)</PresentationFormat>
  <Paragraphs>45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The Real McCoy's</cp:lastModifiedBy>
  <cp:revision>2</cp:revision>
  <dcterms:created xsi:type="dcterms:W3CDTF">2006-08-16T00:00:00Z</dcterms:created>
  <dcterms:modified xsi:type="dcterms:W3CDTF">2014-04-15T02:26:20Z</dcterms:modified>
</cp:coreProperties>
</file>