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74CDE-0C34-4D03-BE5A-4187EE0FDF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971B9-21F4-4BB8-8999-FDF93C6CC8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D15DB-8FCA-4A6B-8E36-89586E1934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153BE-7856-4F54-A1FE-066377826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C05BC-8986-4222-B869-B4BDE5C957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85407-8F5D-4443-9BD2-991C14A377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9B0A8-24A3-4C6B-A060-9076568689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C1187-83C5-42B7-95DA-2AAE436F78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B900E-58C5-4F2B-8742-B6070276F2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194D6-B017-491A-913E-1DC4268F00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46190-785E-4300-A896-D9ECF3C202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493F8FC-F847-4E82-A9CB-E7F7EABDEDE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85800"/>
            <a:ext cx="6858000" cy="4953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Though the world moves like mad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our Lord are faithful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Jesus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not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changed</a:t>
            </a:r>
          </a:p>
          <a:p>
            <a:endParaRPr lang="en-US" b="1" i="1" dirty="0"/>
          </a:p>
          <a:p>
            <a:endParaRPr lang="en-US" b="1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b="1" i="1" dirty="0"/>
          </a:p>
          <a:p>
            <a:endParaRPr lang="en-US" b="1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©1999	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Don 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Chaffer	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CCLI#</a:t>
            </a:r>
            <a:r>
              <a:rPr lang="en-US" sz="18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2759753</a:t>
            </a:r>
            <a:endParaRPr lang="en-US" sz="1800" b="1" i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Those who trust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strong mountain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They 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not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moved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Those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who trust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strong mountain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They 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not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moved</a:t>
            </a:r>
            <a:endParaRPr lang="en-US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85800"/>
            <a:ext cx="6858000" cy="4953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Though the world moves like mad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our Lord are faithful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Jesus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not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changed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85800"/>
            <a:ext cx="6858000" cy="4953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Those who trust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as Mt. Zion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They 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not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moved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85800"/>
            <a:ext cx="6858000" cy="49530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Those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who trust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as Mt. Zion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They 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not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moved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85800"/>
            <a:ext cx="6858000" cy="4953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Though the world moves like mad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our Lord are faithful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Jesus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not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changed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85800"/>
            <a:ext cx="6858000" cy="4953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Christ the King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sets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feet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firm foundation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That 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not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moved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85800"/>
            <a:ext cx="6858000" cy="49530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Christ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King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sets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feet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firm foundation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That 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not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moved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145</Words>
  <Application>Microsoft Office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2</cp:revision>
  <dcterms:created xsi:type="dcterms:W3CDTF">2009-07-25T21:18:33Z</dcterms:created>
  <dcterms:modified xsi:type="dcterms:W3CDTF">2013-06-18T22:46:58Z</dcterms:modified>
</cp:coreProperties>
</file>