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67" r:id="rId6"/>
    <p:sldId id="259" r:id="rId7"/>
    <p:sldId id="260" r:id="rId8"/>
    <p:sldId id="261" r:id="rId9"/>
    <p:sldId id="268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5000"/>
            <a:lum/>
          </a:blip>
          <a:srcRect/>
          <a:stretch>
            <a:fillRect t="-15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stand upon Your truth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 smtClean="0">
                <a:solidFill>
                  <a:schemeClr val="tx1"/>
                </a:solidFill>
              </a:rPr>
              <a:t>I will stand upon Your truth</a:t>
            </a:r>
          </a:p>
          <a:p>
            <a:r>
              <a:rPr lang="en-US" b="1" i="1" dirty="0" smtClean="0">
                <a:solidFill>
                  <a:schemeClr val="tx1"/>
                </a:solidFill>
              </a:rPr>
              <a:t/>
            </a:r>
            <a:br>
              <a:rPr lang="en-US" b="1" i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my days I’ll live for You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>
                <a:solidFill>
                  <a:schemeClr val="tx1"/>
                </a:solidFill>
              </a:rPr>
              <a:t>a</a:t>
            </a:r>
            <a:r>
              <a:rPr lang="en-US" b="1" i="1" dirty="0" smtClean="0">
                <a:solidFill>
                  <a:schemeClr val="tx1"/>
                </a:solidFill>
              </a:rPr>
              <a:t>ll my days I’ll live for You</a:t>
            </a:r>
            <a:endParaRPr lang="en-US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stand upon Your truth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 smtClean="0">
                <a:solidFill>
                  <a:schemeClr val="tx1"/>
                </a:solidFill>
              </a:rPr>
              <a:t>I will stand upon Your truth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my days I’ll live for You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>
                <a:solidFill>
                  <a:schemeClr val="tx1"/>
                </a:solidFill>
              </a:rPr>
              <a:t>a</a:t>
            </a:r>
            <a:r>
              <a:rPr lang="en-US" b="1" i="1" dirty="0" smtClean="0">
                <a:solidFill>
                  <a:schemeClr val="tx1"/>
                </a:solidFill>
              </a:rPr>
              <a:t>ll my days I’ll live for You</a:t>
            </a:r>
            <a:endParaRPr lang="en-US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oday is the day You have made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rejoice and be glad in it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 is the day You have made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rejoice and be glad in it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won’t worry about tomorrow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giving You my fears and sorrows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You lead me I will follow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trusting in what You say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 is the day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 smtClean="0">
                <a:solidFill>
                  <a:schemeClr val="tx1"/>
                </a:solidFill>
              </a:rPr>
              <a:t>©</a:t>
            </a:r>
            <a:r>
              <a:rPr lang="en-US" sz="1800" b="1" u="sng" dirty="0">
                <a:solidFill>
                  <a:schemeClr val="tx1"/>
                </a:solidFill>
              </a:rPr>
              <a:t>2008	</a:t>
            </a:r>
            <a:r>
              <a:rPr lang="en-US" sz="1800" b="1" u="sng" dirty="0" smtClean="0">
                <a:solidFill>
                  <a:schemeClr val="tx1"/>
                </a:solidFill>
              </a:rPr>
              <a:t>	Brewster</a:t>
            </a:r>
            <a:r>
              <a:rPr lang="en-US" sz="1800" b="1" u="sng" dirty="0">
                <a:solidFill>
                  <a:schemeClr val="tx1"/>
                </a:solidFill>
              </a:rPr>
              <a:t>, </a:t>
            </a:r>
            <a:r>
              <a:rPr lang="en-US" sz="1800" b="1" u="sng" dirty="0" err="1" smtClean="0">
                <a:solidFill>
                  <a:schemeClr val="tx1"/>
                </a:solidFill>
              </a:rPr>
              <a:t>Baloche</a:t>
            </a:r>
            <a:r>
              <a:rPr lang="en-US" sz="1800" b="1" u="sng" dirty="0" smtClean="0">
                <a:solidFill>
                  <a:schemeClr val="tx1"/>
                </a:solidFill>
              </a:rPr>
              <a:t>	</a:t>
            </a:r>
            <a:r>
              <a:rPr lang="en-US" sz="1800" b="1" u="sng" dirty="0">
                <a:solidFill>
                  <a:schemeClr val="tx1"/>
                </a:solidFill>
              </a:rPr>
              <a:t>	</a:t>
            </a:r>
            <a:r>
              <a:rPr lang="en-US" sz="1800" b="1" u="sng" dirty="0" smtClean="0">
                <a:solidFill>
                  <a:schemeClr val="tx1"/>
                </a:solidFill>
              </a:rPr>
              <a:t>CCLI</a:t>
            </a:r>
            <a:r>
              <a:rPr lang="en-US" sz="1800" b="1" u="sng" dirty="0">
                <a:solidFill>
                  <a:schemeClr val="tx1"/>
                </a:solidFill>
              </a:rPr>
              <a:t># 5200924</a:t>
            </a:r>
            <a:endParaRPr lang="en-US" sz="1800" b="1" u="sng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casting my cares aside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leaving my past behind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setting my 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mind on You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reaching my hand to Yours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believing there’s so much more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that all You have in store for me is good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good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oday is the day You have made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rejoice and be glad in it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 is the day You have made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rejoice and be glad in it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won’t worry about tomorrow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trusting in what You say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 is the day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putting my fears aside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leaving my doubts behind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giving my hopes and dreams to You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reaching my hands to Yours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believing there’s so much more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that all You have in store for me is good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good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oday is the day You have made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rejoice and be glad in it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 is the day You have made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rejoice and be glad in it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won’t worry about tomorrow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trusting in what You say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 is the day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70</Words>
  <Application>Microsoft Office PowerPoint</Application>
  <PresentationFormat>On-screen Show (4:3)</PresentationFormat>
  <Paragraphs>19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darin mccoy</cp:lastModifiedBy>
  <cp:revision>4</cp:revision>
  <dcterms:created xsi:type="dcterms:W3CDTF">2006-08-16T00:00:00Z</dcterms:created>
  <dcterms:modified xsi:type="dcterms:W3CDTF">2020-10-10T18:26:35Z</dcterms:modified>
</cp:coreProperties>
</file>