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72" r:id="rId4"/>
    <p:sldId id="273" r:id="rId5"/>
    <p:sldId id="258" r:id="rId6"/>
    <p:sldId id="259" r:id="rId7"/>
    <p:sldId id="274" r:id="rId8"/>
    <p:sldId id="260" r:id="rId9"/>
    <p:sldId id="275" r:id="rId10"/>
    <p:sldId id="261" r:id="rId11"/>
    <p:sldId id="276" r:id="rId12"/>
    <p:sldId id="262" r:id="rId13"/>
    <p:sldId id="277" r:id="rId14"/>
    <p:sldId id="263" r:id="rId15"/>
    <p:sldId id="278" r:id="rId16"/>
    <p:sldId id="264" r:id="rId17"/>
    <p:sldId id="279" r:id="rId18"/>
    <p:sldId id="280" r:id="rId19"/>
    <p:sldId id="281" r:id="rId20"/>
    <p:sldId id="266" r:id="rId21"/>
    <p:sldId id="282" r:id="rId22"/>
    <p:sldId id="268" r:id="rId23"/>
    <p:sldId id="283" r:id="rId24"/>
    <p:sldId id="270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73B57-1E25-4088-BD0E-9AE07206E4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4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B900F-FC1E-481C-8658-71213DE784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9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D20C7-1727-4CAE-97C7-742ECAAA13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2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04101-BB65-48C9-A0AD-4FC0D7CCB6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8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B8E07-74AE-4256-A708-7C26F3C9C3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1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A000C-7299-4B96-9264-BB099E207A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05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2689E-C87B-41EC-8C68-39D5842BB9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85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798A1-4782-43BF-BE82-77FB9E330F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05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D5414-6E1F-420C-BEBE-4435031762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840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9F95F-70E5-44BE-8EC8-605F5EE2AB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4B88C-FCD8-482C-BEA8-6E0896C0B9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4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7D53D7C-1B95-4DCC-AF1E-C729AD3D40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as we fall down before You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our willing hearts we seek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the greatness of Your glory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so hard to even speak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 is nothing we can offer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no, nothing can repay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so we give You all our praises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lift our voices to sing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give You glory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lifting up our hands and singing Holy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just want to touch Your heart Lord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touch Your heart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hope is drenched in You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our faith has been renewed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trust in Your every Word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nothing else can even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measure up to You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have raised a thousand voices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just to lift Your Holy Name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give You glory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lifting up our hands and singing Holy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just want to touch Your heart Lord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touch Your heart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lifting up our hands and singing Holy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just want to touch Your heart Lord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touch Your heart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want to touch Your heart,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2006		Jeremy Camp		CCLI# 4874337</a:t>
            </a:r>
          </a:p>
          <a:p>
            <a:pPr algn="ctr">
              <a:buFontTx/>
              <a:buNone/>
            </a:pPr>
            <a:endParaRPr lang="en-US" sz="1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we will raise thousands more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sing of Your beauty in this place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none can even fathom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no, not one define Your worth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as we marvel in Your presence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the ends of the earth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give You glory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lifting up our hands and singing Holy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just want to touch Your heart Lord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touch Your heart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lifting up our voice and singing Holy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alone are worthy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just want to touch Your heart Lord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touch Your heart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258</Words>
  <Application>Microsoft Office PowerPoint</Application>
  <PresentationFormat>On-screen Show (4:3)</PresentationFormat>
  <Paragraphs>53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Give You Glory </dc:title>
  <dc:creator>User</dc:creator>
  <cp:lastModifiedBy>Valued Acer Customer</cp:lastModifiedBy>
  <cp:revision>6</cp:revision>
  <dcterms:created xsi:type="dcterms:W3CDTF">2009-08-16T17:23:23Z</dcterms:created>
  <dcterms:modified xsi:type="dcterms:W3CDTF">2013-05-18T16:06:01Z</dcterms:modified>
</cp:coreProperties>
</file>