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70" r:id="rId4"/>
    <p:sldId id="271" r:id="rId5"/>
    <p:sldId id="272" r:id="rId6"/>
    <p:sldId id="258" r:id="rId7"/>
    <p:sldId id="273" r:id="rId8"/>
    <p:sldId id="274" r:id="rId9"/>
    <p:sldId id="259" r:id="rId10"/>
    <p:sldId id="275" r:id="rId11"/>
    <p:sldId id="276" r:id="rId12"/>
    <p:sldId id="260" r:id="rId13"/>
    <p:sldId id="277" r:id="rId14"/>
    <p:sldId id="278" r:id="rId15"/>
    <p:sldId id="279" r:id="rId16"/>
    <p:sldId id="261" r:id="rId17"/>
    <p:sldId id="280" r:id="rId18"/>
    <p:sldId id="281" r:id="rId19"/>
    <p:sldId id="262" r:id="rId20"/>
    <p:sldId id="282" r:id="rId21"/>
    <p:sldId id="283" r:id="rId22"/>
    <p:sldId id="284" r:id="rId23"/>
    <p:sldId id="285" r:id="rId24"/>
    <p:sldId id="286" r:id="rId25"/>
    <p:sldId id="287" r:id="rId26"/>
    <p:sldId id="296" r:id="rId27"/>
    <p:sldId id="264" r:id="rId28"/>
    <p:sldId id="294" r:id="rId29"/>
    <p:sldId id="297" r:id="rId30"/>
    <p:sldId id="298" r:id="rId31"/>
    <p:sldId id="299" r:id="rId32"/>
    <p:sldId id="288" r:id="rId33"/>
    <p:sldId id="289" r:id="rId34"/>
    <p:sldId id="290" r:id="rId35"/>
    <p:sldId id="291" r:id="rId36"/>
    <p:sldId id="292" r:id="rId37"/>
    <p:sldId id="293" r:id="rId38"/>
    <p:sldId id="268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A53AE-A11D-4C83-8877-9AF401FBDF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4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0DA18-01BD-4017-9442-502C930C2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427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521B2-21D0-4D11-AC3C-EA4311DB9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69B6F-A4C5-455A-A0A6-6ACCB5E4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6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D2481-4377-497E-AFE9-5B8035092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9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DEC88-29D0-4302-8073-22B239A3F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894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052DD-277E-426B-99C8-27674E83B9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21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4C56A-71C3-4BC7-BE90-8CDAB6813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6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F54AC-3866-4509-981E-8330EB3F02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5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796D7-9B73-4725-AC22-393849BB0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6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6FA5A-3A27-448D-956E-1043BBFC0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4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66965D2-6F2F-4C14-8CF1-605AEFA4F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every high and every low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Lord, You never let go of me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 can see a light that is coming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the heart that holds 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 glorious light beyond all compare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there will be an end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these troubles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until that day comes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we'll live to know You here on the earth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fear no evil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my God is with me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if my God is with me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whom then shall I fear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whom then shall I fear</a:t>
            </a: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the calm and through the storm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even though I walk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the valley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the shadow of death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every high and every low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Lord, You never let go of me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keep on running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you never let go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the calm and through the storm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every high and every low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Lord, You never let go of me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can see a light that is coming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the heart that holds 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there will be an end to these troubles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until that day comes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still I will praise You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still I will praise You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can see a light that is coming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the heart that holds 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perfect love is casting out fear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there will be an end to these troubles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until that day comes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still I will praise You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still I will praise You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the calm and through the storm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every high and every low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Lord, You never let go of me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the calm and through the storm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every high and every low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Lord, You never let go of me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never let go of me</a:t>
            </a: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 2005		Beth &amp; Matt Redman		CCLI# 4674166</a:t>
            </a:r>
          </a:p>
          <a:p>
            <a:pPr algn="ctr" eaLnBrk="1" hangingPunct="1">
              <a:buFontTx/>
              <a:buNone/>
              <a:defRPr/>
            </a:pPr>
            <a:endParaRPr lang="en-US" sz="14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even when I'm caught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middle of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storms of this life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won't turn back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know You are near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fear no evil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my God is with 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if my God is with me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whom then shall I fear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whom then shall I fear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no, You never let go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the calm and through the storm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445</Words>
  <Application>Microsoft Office PowerPoint</Application>
  <PresentationFormat>On-screen Show (4:3)</PresentationFormat>
  <Paragraphs>79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Never Let Go</dc:title>
  <dc:creator>User</dc:creator>
  <cp:lastModifiedBy>Valued Acer Customer</cp:lastModifiedBy>
  <cp:revision>6</cp:revision>
  <dcterms:created xsi:type="dcterms:W3CDTF">2010-08-16T18:26:09Z</dcterms:created>
  <dcterms:modified xsi:type="dcterms:W3CDTF">2013-05-17T23:35:08Z</dcterms:modified>
</cp:coreProperties>
</file>