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2" r:id="rId4"/>
    <p:sldId id="263" r:id="rId5"/>
    <p:sldId id="264" r:id="rId6"/>
    <p:sldId id="257" r:id="rId7"/>
    <p:sldId id="265" r:id="rId8"/>
    <p:sldId id="266" r:id="rId9"/>
    <p:sldId id="267" r:id="rId10"/>
    <p:sldId id="258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4D53C-2A87-4932-97D0-4918AA3C99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782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15120-77AF-4EF8-A93B-48776A62C4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272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54B37-24FD-4241-8D35-F292AD9702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78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79FAC-A0D8-40DB-AC4F-49B7B1E0DE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631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49FA8-60ED-4BCB-9269-12722D6A28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24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9D415-789C-41FE-AA48-372FCCDDFA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719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5A5AF-D529-4C41-B64D-D8444F364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69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96ECD-C563-4EA3-BFC9-1732A180FA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30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F745B-A530-4246-8B86-A6AA5A8E7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805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E5DCE-5DE2-4705-9579-F8783A22E7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67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68FF5-60EC-41E7-B107-2AFEEB155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633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7C5E22E-7E43-4A17-92F4-30CB6A2771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great is Your love and justice God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use the weak to lead the strong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lead us in the song of Your salvation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all Your people sing along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remember Your people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remember Your children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remember Your promise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God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grace is enough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grace is enough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grace is enough for me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remember Your people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remember Your children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remember Your promise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God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great is Your faithfulness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God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grace is enough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grace is enough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grace is enough for me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</a:p>
          <a:p>
            <a:pPr algn="ctr" eaLnBrk="1" hangingPunct="1">
              <a:buFontTx/>
              <a:buNone/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me</a:t>
            </a:r>
          </a:p>
          <a:p>
            <a:pPr algn="ctr" eaLnBrk="1" hangingPunct="1">
              <a:buFontTx/>
              <a:buNone/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1400" b="1" u="sng" dirty="0"/>
              <a:t>©2003	</a:t>
            </a:r>
            <a:r>
              <a:rPr lang="en-US" sz="1400" b="1" u="sng" dirty="0" smtClean="0"/>
              <a:t>	</a:t>
            </a:r>
            <a:r>
              <a:rPr lang="en-US" sz="1400" b="1" u="sng" dirty="0"/>
              <a:t>	Matt Maher		CCLI# 4477026</a:t>
            </a:r>
            <a:endParaRPr lang="en-US" sz="14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wrestle with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sinner's heart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lead us by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still waters and to mercy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nothing can keep us apart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remember Your people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remember Your children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remember Your promise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God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grace is enough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grace is enough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grace is enough for 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141</Words>
  <Application>Microsoft Office PowerPoint</Application>
  <PresentationFormat>On-screen Show (4:3)</PresentationFormat>
  <Paragraphs>40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Grace Is Enough</dc:title>
  <dc:creator>User</dc:creator>
  <cp:lastModifiedBy>Valued Acer Customer</cp:lastModifiedBy>
  <cp:revision>4</cp:revision>
  <dcterms:created xsi:type="dcterms:W3CDTF">2010-10-10T02:43:24Z</dcterms:created>
  <dcterms:modified xsi:type="dcterms:W3CDTF">2013-04-28T18:49:53Z</dcterms:modified>
</cp:coreProperties>
</file>