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4" r:id="rId4"/>
    <p:sldId id="257" r:id="rId5"/>
    <p:sldId id="265" r:id="rId6"/>
    <p:sldId id="266" r:id="rId7"/>
    <p:sldId id="267" r:id="rId8"/>
    <p:sldId id="268" r:id="rId9"/>
    <p:sldId id="258" r:id="rId10"/>
    <p:sldId id="287" r:id="rId11"/>
    <p:sldId id="288" r:id="rId12"/>
    <p:sldId id="289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C1B1D8-73FA-4F8E-9770-158637350A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156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257BB1-150D-4282-94E2-A6807E68F8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364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B1A0A9-6BE2-4E8B-BB5F-AD7AE1C5AF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711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453CDE-B980-4FB0-BDA5-9338FD1778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384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1E2FA-CFCA-4285-9909-8A4B5DAA73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338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82AF5E-A89B-412A-9F37-CCACE4A935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962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34F88B-84CB-42DB-BABA-940630B38D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5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6ADFEC-6A06-4B2F-873B-90B39DD48B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28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0A3E70-90E1-4A5A-AC45-5E8A7807CD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371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31E688-957B-4DA8-B681-C09AD9D34D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122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89A07-632E-425E-9DD7-42CEC5F222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581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1DB19AD-72E1-4C72-9850-1278D0679E3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come and fill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our hearts today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Lord, give us strength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live for You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glorify Your Name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Name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a strong and mighty tower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Name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a shelter like no other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Name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the nations sing it louder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because nothing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has the power to save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but Your Name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Name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a strong and mighty tower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Name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a shelter like no other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as morning dawns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evening fades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inspire songs of praise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Name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the nations sing it louder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because nothing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has the power to save but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Name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a strong and mighty tower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Name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a shelter like no other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Name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the nations sing it louder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because nothing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has the power to save but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Name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a strong and mighty tower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Name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a shelter like no other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Name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the nations sing it louder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because nothing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has the power to save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rise from earth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touch Your heart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glorify Your Name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but Your Name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©2006		</a:t>
            </a:r>
            <a:r>
              <a:rPr lang="en-US" sz="1400" b="1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Packiam</a:t>
            </a:r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1400" b="1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Baloche</a:t>
            </a:r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CCLI # 4611679</a:t>
            </a:r>
            <a:r>
              <a:rPr lang="en-US" sz="1400" b="1" u="sng" dirty="0"/>
              <a:t> </a:t>
            </a:r>
            <a:endParaRPr lang="en-US" sz="1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Name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a strong and mighty tower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Name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a shelter like no other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Name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the nations sing it louder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because nothing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has the power to save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but Your Name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Jesus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in Your Name we pray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216</Words>
  <Application>Microsoft Office PowerPoint</Application>
  <PresentationFormat>On-screen Show (4:3)</PresentationFormat>
  <Paragraphs>61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Name</dc:title>
  <dc:creator>User</dc:creator>
  <cp:lastModifiedBy>Valued Acer Customer</cp:lastModifiedBy>
  <cp:revision>5</cp:revision>
  <dcterms:created xsi:type="dcterms:W3CDTF">2011-03-29T14:43:14Z</dcterms:created>
  <dcterms:modified xsi:type="dcterms:W3CDTF">2013-05-17T23:31:02Z</dcterms:modified>
</cp:coreProperties>
</file>