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57" r:id="rId5"/>
    <p:sldId id="266" r:id="rId6"/>
    <p:sldId id="258" r:id="rId7"/>
    <p:sldId id="273" r:id="rId8"/>
    <p:sldId id="267" r:id="rId9"/>
    <p:sldId id="274" r:id="rId10"/>
    <p:sldId id="260" r:id="rId11"/>
    <p:sldId id="268" r:id="rId12"/>
    <p:sldId id="261" r:id="rId13"/>
    <p:sldId id="275" r:id="rId14"/>
    <p:sldId id="269" r:id="rId15"/>
    <p:sldId id="276" r:id="rId16"/>
    <p:sldId id="270" r:id="rId17"/>
    <p:sldId id="277" r:id="rId18"/>
    <p:sldId id="271" r:id="rId19"/>
    <p:sldId id="278" r:id="rId20"/>
    <p:sldId id="272" r:id="rId21"/>
    <p:sldId id="279" r:id="rId22"/>
    <p:sldId id="263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92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0E427-4ED2-4A43-B233-433E9D6BD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75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17D5F-588B-4C1B-AAD1-6294EF0EE7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0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141D3-51E4-4DDC-8A09-C6C957682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49901-A43E-4F6E-90C9-A1D1BC16E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57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EA981-3DA8-4153-8448-4725331AA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5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CF645-926B-4DFE-97E2-C506F1E7F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8F7E5-1E7E-4DCD-A8A9-94F135DDC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988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84C3A-58AD-4C91-B44E-3EDE702B7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8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769A3-ECFC-4621-AB60-246023415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64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7740C-0192-4B14-98F7-A045DF365D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6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917C5-90E1-428B-96B8-FB96DC931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9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6AC6794-93A0-40DA-90A2-FCFD515E97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Lord has promised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good to me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 Word my hope secures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will my shield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portion be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long as life endures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chains are gone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I've been set free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my Savior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has ransomed me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like a flood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 mercy reigns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unending love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amazing grace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chains are gone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I've been set free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my Savior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has ransomed me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like a flood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 mercy reigns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unending love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amazing grace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amazing grace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how sweet the sound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saved a wretch like me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earth shall soon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dissolve like snow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sun forbear to shine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God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 called me here below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will be forever mine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will be forever mine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forever mine</a:t>
            </a:r>
          </a:p>
          <a:p>
            <a:pPr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©2006	</a:t>
            </a: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Tomlin</a:t>
            </a: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Newton, </a:t>
            </a:r>
            <a:r>
              <a:rPr lang="en-US" sz="1400" b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Giglio</a:t>
            </a: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CCLI # 4768151</a:t>
            </a:r>
            <a:r>
              <a:rPr lang="en-US" sz="1400" u="sng" dirty="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once was lost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now am found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was blind but now I see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t'was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grace that taught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heart to fear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grace my fears relieved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how precious did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grace appear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hour I first believed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chains are gone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I've been set free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my Savior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has ransomed 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like a flood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 mercy reigns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unending love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amazing grace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185</Words>
  <Application>Microsoft Office PowerPoint</Application>
  <PresentationFormat>On-screen Show (4:3)</PresentationFormat>
  <Paragraphs>56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Amazing Grace My Chains Are Gone </dc:title>
  <dc:creator>User</dc:creator>
  <cp:lastModifiedBy>Valued Acer Customer</cp:lastModifiedBy>
  <cp:revision>8</cp:revision>
  <dcterms:created xsi:type="dcterms:W3CDTF">2011-03-26T20:04:25Z</dcterms:created>
  <dcterms:modified xsi:type="dcterms:W3CDTF">2013-05-18T18:45:17Z</dcterms:modified>
</cp:coreProperties>
</file>