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9" r:id="rId4"/>
    <p:sldId id="267" r:id="rId5"/>
    <p:sldId id="280" r:id="rId6"/>
    <p:sldId id="281" r:id="rId7"/>
    <p:sldId id="282" r:id="rId8"/>
    <p:sldId id="283" r:id="rId9"/>
    <p:sldId id="284" r:id="rId10"/>
    <p:sldId id="258" r:id="rId11"/>
    <p:sldId id="285" r:id="rId12"/>
    <p:sldId id="270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262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26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725A0-C65C-472C-9FCF-B430200358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252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875A8-C997-4A2D-B875-7124F691CA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963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01068-DAEB-40FB-8C9F-F165773998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28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942E4-3189-4756-8C8A-2D44448EAD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015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A5AFB-2F9C-400B-B465-94338A3E38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137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79E0A-6E89-4DCD-A032-CD34118AD3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362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EB4C4-2466-4B4D-BF53-226D5F7F86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02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62DD-12A8-48A2-B104-0EB296D168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000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62E2B-C7ED-41D0-A986-2F647ED9F6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204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3798F-F3E9-4F73-A5EA-2CEB6D1D5A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995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9CFA2-CF17-424D-AAED-984CBAE8AF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550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18BFDC5-0872-49A4-9AF2-8F96FE6DAF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how can it be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you my King</a:t>
            </a:r>
          </a:p>
          <a:p>
            <a:r>
              <a:rPr lang="en-US" b="1"/>
              <a:t>would die for 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I know it’s true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it’s my joy</a:t>
            </a:r>
          </a:p>
          <a:p>
            <a:r>
              <a:rPr lang="en-US" b="1"/>
              <a:t>to honor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in all I do I honor 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forgiven</a:t>
            </a:r>
          </a:p>
          <a:p>
            <a:r>
              <a:rPr lang="en-US" b="1"/>
              <a:t>because You were forsaken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accepted</a:t>
            </a:r>
          </a:p>
          <a:p>
            <a:r>
              <a:rPr lang="en-US" b="1"/>
              <a:t>You were condemned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alive and well</a:t>
            </a:r>
          </a:p>
          <a:p>
            <a:r>
              <a:rPr lang="en-US" b="1"/>
              <a:t>Your spirit is within 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because You died</a:t>
            </a:r>
          </a:p>
          <a:p>
            <a:r>
              <a:rPr lang="en-US" b="1"/>
              <a:t>and rose again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how can it be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forgiven</a:t>
            </a:r>
          </a:p>
          <a:p>
            <a:r>
              <a:rPr lang="en-US" b="1"/>
              <a:t>because You were forsaken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you my King</a:t>
            </a:r>
          </a:p>
          <a:p>
            <a:r>
              <a:rPr lang="en-US" b="1"/>
              <a:t>would die for 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I know it’s true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it’s my joy</a:t>
            </a:r>
          </a:p>
          <a:p>
            <a:r>
              <a:rPr lang="en-US" b="1"/>
              <a:t>to honor you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in all I do I honor you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how can it be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you my King</a:t>
            </a:r>
          </a:p>
          <a:p>
            <a:r>
              <a:rPr lang="en-US" b="1"/>
              <a:t>would die for 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I know it’s true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it’s my joy</a:t>
            </a:r>
          </a:p>
          <a:p>
            <a:r>
              <a:rPr lang="en-US" b="1"/>
              <a:t>to honor you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in all I do I honor you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You are my king 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r>
              <a:rPr lang="en-US" b="1"/>
              <a:t>You are my king 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r>
              <a:rPr lang="en-US" b="1"/>
              <a:t>You are my king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accepted</a:t>
            </a:r>
          </a:p>
          <a:p>
            <a:r>
              <a:rPr lang="en-US" b="1"/>
              <a:t>You were condemned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how can it be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you my King</a:t>
            </a:r>
          </a:p>
          <a:p>
            <a:r>
              <a:rPr lang="en-US" b="1"/>
              <a:t>would die for me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I know it’s true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it’s my joy</a:t>
            </a:r>
          </a:p>
          <a:p>
            <a:r>
              <a:rPr lang="en-US" b="1"/>
              <a:t>to honor you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in all I do I honor you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how can it be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you my King</a:t>
            </a:r>
          </a:p>
          <a:p>
            <a:r>
              <a:rPr lang="en-US" b="1"/>
              <a:t>would die for me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amazing love</a:t>
            </a:r>
          </a:p>
          <a:p>
            <a:r>
              <a:rPr lang="en-US" b="1"/>
              <a:t>I know it’s true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that it’s my joy</a:t>
            </a:r>
          </a:p>
          <a:p>
            <a:r>
              <a:rPr lang="en-US" b="1"/>
              <a:t>to honor you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in all I do I honor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alive and well</a:t>
            </a:r>
          </a:p>
          <a:p>
            <a:r>
              <a:rPr lang="en-US" b="1"/>
              <a:t>Your spirit is within me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You are my king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b="1" dirty="0"/>
              <a:t>You are my king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b="1" dirty="0"/>
              <a:t>You are my king </a:t>
            </a:r>
          </a:p>
          <a:p>
            <a:pPr>
              <a:lnSpc>
                <a:spcPct val="90000"/>
              </a:lnSpc>
            </a:pPr>
            <a:endParaRPr lang="en-US" b="1" u="sng" dirty="0"/>
          </a:p>
          <a:p>
            <a:pPr>
              <a:lnSpc>
                <a:spcPct val="90000"/>
              </a:lnSpc>
            </a:pPr>
            <a:endParaRPr lang="en-US" b="1" u="sng" dirty="0"/>
          </a:p>
          <a:p>
            <a:pPr>
              <a:lnSpc>
                <a:spcPct val="90000"/>
              </a:lnSpc>
            </a:pPr>
            <a:endParaRPr lang="en-US" b="1" u="sng" dirty="0"/>
          </a:p>
          <a:p>
            <a:pPr>
              <a:lnSpc>
                <a:spcPct val="90000"/>
              </a:lnSpc>
            </a:pPr>
            <a:r>
              <a:rPr lang="en-US" sz="1200" b="1" u="sng" dirty="0" smtClean="0"/>
              <a:t>©1996</a:t>
            </a:r>
            <a:r>
              <a:rPr lang="en-US" sz="1200" b="1" u="sng" dirty="0" smtClean="0"/>
              <a:t>	</a:t>
            </a:r>
            <a:r>
              <a:rPr lang="en-US" sz="1200" b="1" u="sng" dirty="0"/>
              <a:t>	</a:t>
            </a:r>
            <a:r>
              <a:rPr lang="en-US" sz="1200" b="1" u="sng" dirty="0" smtClean="0"/>
              <a:t>Billy Foote		</a:t>
            </a:r>
            <a:r>
              <a:rPr lang="en-US" sz="1200" b="1" u="sng" dirty="0" smtClean="0"/>
              <a:t>CCLI</a:t>
            </a:r>
            <a:r>
              <a:rPr lang="en-US" sz="1200" b="1" u="sng" dirty="0" smtClean="0"/>
              <a:t># 2456623</a:t>
            </a:r>
            <a:endParaRPr lang="en-US" sz="1200"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because You died</a:t>
            </a:r>
          </a:p>
          <a:p>
            <a:r>
              <a:rPr lang="en-US" b="1"/>
              <a:t>and rose again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forgiven</a:t>
            </a:r>
          </a:p>
          <a:p>
            <a:r>
              <a:rPr lang="en-US" b="1"/>
              <a:t>because You were forsaken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accepted</a:t>
            </a:r>
          </a:p>
          <a:p>
            <a:r>
              <a:rPr lang="en-US" b="1"/>
              <a:t>You were condemned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I’m alive and well</a:t>
            </a:r>
          </a:p>
          <a:p>
            <a:r>
              <a:rPr lang="en-US" b="1"/>
              <a:t>Your spirit is within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/>
              <a:t>because You died</a:t>
            </a:r>
          </a:p>
          <a:p>
            <a:r>
              <a:rPr lang="en-US" b="1"/>
              <a:t>and rose again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274</Words>
  <Application>Microsoft Office PowerPoint</Application>
  <PresentationFormat>On-screen Show (4:3)</PresentationFormat>
  <Paragraphs>83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Love</dc:title>
  <dc:creator>User</dc:creator>
  <cp:lastModifiedBy>The Real McCoy's</cp:lastModifiedBy>
  <cp:revision>6</cp:revision>
  <dcterms:created xsi:type="dcterms:W3CDTF">2009-03-14T18:26:20Z</dcterms:created>
  <dcterms:modified xsi:type="dcterms:W3CDTF">2013-09-21T20:02:51Z</dcterms:modified>
</cp:coreProperties>
</file>