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8" r:id="rId5"/>
    <p:sldId id="269" r:id="rId6"/>
    <p:sldId id="259" r:id="rId7"/>
    <p:sldId id="263" r:id="rId8"/>
    <p:sldId id="260" r:id="rId9"/>
    <p:sldId id="261" r:id="rId10"/>
    <p:sldId id="262" r:id="rId11"/>
    <p:sldId id="270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0058F-8357-4231-8F8F-EA05A47547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18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B2F1A-6A0F-4506-93E8-A182F7688F6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52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7EB20-6B45-45EA-AFFB-A69AEDE7EB4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27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950148-D0B3-40D2-B872-F7A6EE4DAC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272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10715E-9A13-4CE5-92F0-71B20A503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754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9A46CE-3548-4731-9EA8-DAB628380B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4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66A5F-6A21-4BAB-ACDB-FC56A69705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792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01410A-7B50-4822-84BE-772BD5EC2D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1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48EC06-ABF6-41B2-9B90-CB27EFF07A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20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2AE95-2BC2-401C-80A0-C40AD83906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85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545F37-FFC4-47CE-B58C-11EC839FD5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4C023ED-C5D6-4680-A40D-3910B9D55AB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the judgement and wrath He poured out on Sodom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His mercy and grace He gave us at the cross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hope that we have not too quickly forgotten that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 reigns from heaven above</a:t>
            </a:r>
          </a:p>
          <a:p>
            <a:endParaRPr lang="en-US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 wisdom, power and love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endParaRPr lang="en-US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 reigns from heaven above</a:t>
            </a:r>
          </a:p>
          <a:p>
            <a:endParaRPr lang="en-US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 wisdom, power and love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 reigns from heaven above</a:t>
            </a:r>
          </a:p>
          <a:p>
            <a:endParaRPr lang="en-US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 wisdom, power and love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  <a:p>
            <a:r>
              <a:rPr lang="en-US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  <a:p>
            <a:endParaRPr lang="en-US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endParaRPr lang="en-US" b="1" i="1" dirty="0"/>
          </a:p>
          <a:p>
            <a:endParaRPr lang="en-US" b="1" i="1" dirty="0"/>
          </a:p>
          <a:p>
            <a:endParaRPr lang="en-US" b="1" i="1" dirty="0"/>
          </a:p>
          <a:p>
            <a:endParaRPr lang="en-US" b="1" i="1" dirty="0"/>
          </a:p>
          <a:p>
            <a:endParaRPr lang="en-US" b="1" i="1" dirty="0"/>
          </a:p>
          <a:p>
            <a:r>
              <a:rPr lang="en-US" sz="1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©1988	</a:t>
            </a:r>
            <a:r>
              <a:rPr lang="en-US" sz="1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Mullins</a:t>
            </a:r>
            <a:r>
              <a:rPr lang="en-US" sz="1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, Rich	CCLI# 41099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when He rolls up His sleeves, He ain't just puttin' on “the Ritz”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there is thunder in His footsteps and lightning in His fists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the Lord wasn't joking when He kicked 'em out of Eden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it wasn't for no reason that he shed His blood</a:t>
            </a:r>
            <a:endParaRPr lang="en-US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His return is very close and so you'd better be believing that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 reigns from heaven above</a:t>
            </a:r>
          </a:p>
          <a:p>
            <a:endParaRPr lang="en-US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 wisdom, power and love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endParaRPr lang="en-US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 reigns from heaven above</a:t>
            </a:r>
          </a:p>
          <a:p>
            <a:endParaRPr lang="en-US" b="1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With wisdom, power and love</a:t>
            </a: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when the sky was starless in the void of the night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He spoke into the darkness and created the light </a:t>
            </a:r>
          </a:p>
          <a:p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r>
              <a:rPr lang="en-US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our God is an awesome God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278</Words>
  <Application>Microsoft Office PowerPoint</Application>
  <PresentationFormat>On-screen Show (4:3)</PresentationFormat>
  <Paragraphs>60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Awesome God</dc:title>
  <dc:creator>User</dc:creator>
  <cp:lastModifiedBy>Valued Acer Customer</cp:lastModifiedBy>
  <cp:revision>7</cp:revision>
  <dcterms:created xsi:type="dcterms:W3CDTF">2009-03-24T04:27:13Z</dcterms:created>
  <dcterms:modified xsi:type="dcterms:W3CDTF">2013-05-18T21:16:27Z</dcterms:modified>
</cp:coreProperties>
</file>