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5" r:id="rId4"/>
    <p:sldId id="257" r:id="rId5"/>
    <p:sldId id="266" r:id="rId6"/>
    <p:sldId id="258" r:id="rId7"/>
    <p:sldId id="267" r:id="rId8"/>
    <p:sldId id="259" r:id="rId9"/>
    <p:sldId id="268" r:id="rId10"/>
    <p:sldId id="260" r:id="rId11"/>
    <p:sldId id="261" r:id="rId12"/>
    <p:sldId id="269" r:id="rId13"/>
    <p:sldId id="262" r:id="rId14"/>
    <p:sldId id="270" r:id="rId15"/>
    <p:sldId id="263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07A42-FBEC-4A25-9AAA-C04B911221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547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993C4F-41E8-4471-AE6A-9D1C4ADB18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01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0A848-E9A6-49AE-87CC-ABC4F738BB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92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B7E66-CA8A-49BB-A17D-8742F2871C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040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BB631-6C01-44FC-B643-A79F5A89EA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555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7B05C2-3B76-473B-9FCD-C2B14EA05E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8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C8CF11-304E-4312-BE60-D9D488B07B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609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148B8-EBF9-4AEA-8DF0-5F7F7DB5E9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461CF-BFA6-4819-81E5-EA6E897B47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48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385AC-8144-4DE3-851A-896CA7DB82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644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6F61E-BF93-4C8C-9BC9-B011B9A67E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20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3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D99FBAC-3CC2-44F7-B3E3-C706C61F2EF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have come undone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but I have just begun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changing by Your grace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like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sunlight burning at midnight making my life something so beautiful,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beautiful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mercy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reaching to save me all that I need You are so beautiful, beautiful</a:t>
            </a:r>
          </a:p>
        </p:txBody>
      </p:sp>
    </p:spTree>
    <p:extLst>
      <p:ext uri="{BB962C8B-B14F-4D97-AF65-F5344CB8AC3E}">
        <p14:creationId xmlns:p14="http://schemas.microsoft.com/office/powerpoint/2010/main" val="1031525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like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sunlight burning at midnight making my life something so beautiful,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beautiful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mercy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reaching to save me all that I need You are so beautiful, beautiful</a:t>
            </a:r>
          </a:p>
        </p:txBody>
      </p:sp>
    </p:spTree>
    <p:extLst>
      <p:ext uri="{BB962C8B-B14F-4D97-AF65-F5344CB8AC3E}">
        <p14:creationId xmlns:p14="http://schemas.microsoft.com/office/powerpoint/2010/main" val="1077539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beautiful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beautiful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2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 </a:t>
            </a:r>
            <a:r>
              <a:rPr lang="en-US" sz="1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2007	</a:t>
            </a:r>
            <a:r>
              <a:rPr lang="en-US" sz="12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Francesca </a:t>
            </a:r>
            <a:r>
              <a:rPr lang="en-US" sz="1200" b="1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Battistelli</a:t>
            </a:r>
            <a:r>
              <a:rPr lang="en-US" sz="1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2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CCLI# 5053078</a:t>
            </a:r>
            <a:r>
              <a:rPr lang="en-US" b="1" u="sng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don’t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know how it is You looked at me and saw the person that I could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awakening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heart, breaking through the dark suddenly Your grace...</a:t>
            </a:r>
          </a:p>
        </p:txBody>
      </p:sp>
    </p:spTree>
    <p:extLst>
      <p:ext uri="{BB962C8B-B14F-4D97-AF65-F5344CB8AC3E}">
        <p14:creationId xmlns:p14="http://schemas.microsoft.com/office/powerpoint/2010/main" val="1870666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like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sunlight burning at midnight making my life something so beautiful,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beautiful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mercy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reaching to save me all that I need You are so beautiful, beautiful</a:t>
            </a:r>
          </a:p>
        </p:txBody>
      </p:sp>
    </p:spTree>
    <p:extLst>
      <p:ext uri="{BB962C8B-B14F-4D97-AF65-F5344CB8AC3E}">
        <p14:creationId xmlns:p14="http://schemas.microsoft.com/office/powerpoint/2010/main" val="1961306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now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there’s a joy inside I can’t contain but even perfect days can end in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rain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though it’s pouring down, I see You through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clouds shining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on my face...</a:t>
            </a:r>
          </a:p>
        </p:txBody>
      </p:sp>
    </p:spTree>
    <p:extLst>
      <p:ext uri="{BB962C8B-B14F-4D97-AF65-F5344CB8AC3E}">
        <p14:creationId xmlns:p14="http://schemas.microsoft.com/office/powerpoint/2010/main" val="604092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like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sunlight burning at midnight making my life something so beautiful,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beautiful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mercy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reaching to save me all that I need You are so beautiful, beautiful</a:t>
            </a:r>
          </a:p>
        </p:txBody>
      </p:sp>
    </p:spTree>
    <p:extLst>
      <p:ext uri="{BB962C8B-B14F-4D97-AF65-F5344CB8AC3E}">
        <p14:creationId xmlns:p14="http://schemas.microsoft.com/office/powerpoint/2010/main" val="357825510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191</Words>
  <Application>Microsoft Office PowerPoint</Application>
  <PresentationFormat>On-screen Show (4:3)</PresentationFormat>
  <Paragraphs>23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Beautiful, Beautiful</dc:title>
  <dc:creator>User</dc:creator>
  <cp:lastModifiedBy>Valued Acer Customer</cp:lastModifiedBy>
  <cp:revision>5</cp:revision>
  <dcterms:created xsi:type="dcterms:W3CDTF">2010-12-29T02:20:12Z</dcterms:created>
  <dcterms:modified xsi:type="dcterms:W3CDTF">2013-05-18T21:28:41Z</dcterms:modified>
</cp:coreProperties>
</file>