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70" r:id="rId4"/>
    <p:sldId id="263" r:id="rId5"/>
    <p:sldId id="271" r:id="rId6"/>
    <p:sldId id="272" r:id="rId7"/>
    <p:sldId id="257" r:id="rId8"/>
    <p:sldId id="273" r:id="rId9"/>
    <p:sldId id="264" r:id="rId10"/>
    <p:sldId id="276" r:id="rId11"/>
    <p:sldId id="258" r:id="rId12"/>
    <p:sldId id="277" r:id="rId13"/>
    <p:sldId id="265" r:id="rId14"/>
    <p:sldId id="278" r:id="rId15"/>
    <p:sldId id="279" r:id="rId16"/>
    <p:sldId id="280" r:id="rId17"/>
    <p:sldId id="266" r:id="rId18"/>
    <p:sldId id="281" r:id="rId19"/>
    <p:sldId id="260" r:id="rId20"/>
    <p:sldId id="282" r:id="rId21"/>
    <p:sldId id="261" r:id="rId22"/>
    <p:sldId id="267" r:id="rId23"/>
    <p:sldId id="274" r:id="rId24"/>
    <p:sldId id="275" r:id="rId25"/>
    <p:sldId id="268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AD571-865A-4BB4-AA92-ABFFDEF4E9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6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FBF64-2B5F-4C51-91B2-4AA564C1CB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984D6-202F-4F44-A7C3-34B2C7CAB4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F7B46-142B-4576-BAE1-1D12DBB525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3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2D442-3A19-47A7-A45A-D69835F94B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0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05D28-4414-43E5-9336-431A83D7EE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2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33DE1-EC7D-4CE2-841E-0F364BC584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2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C0533-057B-4B21-8896-F1894EB8D8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94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1E659-B8BD-4D51-A063-192CF9DC92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9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6A61A-E53E-4CD9-B5C8-8D247F324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7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4973E-2DA6-43EF-A870-39188FE952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9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C4C6FA-0916-4C5D-9A9B-41F46476DA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just the dark before the morning</a:t>
            </a:r>
          </a:p>
        </p:txBody>
      </p:sp>
    </p:spTree>
    <p:extLst>
      <p:ext uri="{BB962C8B-B14F-4D97-AF65-F5344CB8AC3E}">
        <p14:creationId xmlns:p14="http://schemas.microsoft.com/office/powerpoint/2010/main" val="321797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friend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know how this all ends and you know where you're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just don't know how you'll get there so say a prayer</a:t>
            </a:r>
          </a:p>
        </p:txBody>
      </p:sp>
    </p:spTree>
    <p:extLst>
      <p:ext uri="{BB962C8B-B14F-4D97-AF65-F5344CB8AC3E}">
        <p14:creationId xmlns:p14="http://schemas.microsoft.com/office/powerpoint/2010/main" val="911257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hold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'cause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there's good for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those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love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life is not a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snapshot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might take a little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you'll see the bigger picture</a:t>
            </a:r>
          </a:p>
        </p:txBody>
      </p:sp>
    </p:spTree>
    <p:extLst>
      <p:ext uri="{BB962C8B-B14F-4D97-AF65-F5344CB8AC3E}">
        <p14:creationId xmlns:p14="http://schemas.microsoft.com/office/powerpoint/2010/main" val="3835911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dare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still have a reason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5885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'Cause the pain that you've been feeling can't compare to the joy that's coming</a:t>
            </a:r>
          </a:p>
        </p:txBody>
      </p:sp>
    </p:spTree>
    <p:extLst>
      <p:ext uri="{BB962C8B-B14F-4D97-AF65-F5344CB8AC3E}">
        <p14:creationId xmlns:p14="http://schemas.microsoft.com/office/powerpoint/2010/main" val="2751698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hold on, you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gotta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wait for the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light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press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 and just fight the good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fight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been feeling is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just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dark before the morning</a:t>
            </a:r>
          </a:p>
        </p:txBody>
      </p:sp>
    </p:spTree>
    <p:extLst>
      <p:ext uri="{BB962C8B-B14F-4D97-AF65-F5344CB8AC3E}">
        <p14:creationId xmlns:p14="http://schemas.microsoft.com/office/powerpoint/2010/main" val="3309524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once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feel the weight of glory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your pain will fade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memory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wonder why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feel the things that hurt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once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feel the weight of glory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your pain will fade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memory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memory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memory, yeah</a:t>
            </a:r>
          </a:p>
        </p:txBody>
      </p:sp>
    </p:spTree>
    <p:extLst>
      <p:ext uri="{BB962C8B-B14F-4D97-AF65-F5344CB8AC3E}">
        <p14:creationId xmlns:p14="http://schemas.microsoft.com/office/powerpoint/2010/main" val="1806982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dare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still have a reason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can't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compare to the joy that's coming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dare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still have a reason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0795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can't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compare to the joy that's coming</a:t>
            </a:r>
          </a:p>
        </p:txBody>
      </p:sp>
    </p:spTree>
    <p:extLst>
      <p:ext uri="{BB962C8B-B14F-4D97-AF65-F5344CB8AC3E}">
        <p14:creationId xmlns:p14="http://schemas.microsoft.com/office/powerpoint/2010/main" val="3029409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7724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hold on, you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gotta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wait for the light press on and just fight the good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fight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7724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the pain that you've been feeling is just the hurt before the healing</a:t>
            </a:r>
          </a:p>
        </p:txBody>
      </p:sp>
    </p:spTree>
    <p:extLst>
      <p:ext uri="{BB962C8B-B14F-4D97-AF65-F5344CB8AC3E}">
        <p14:creationId xmlns:p14="http://schemas.microsoft.com/office/powerpoint/2010/main" val="5768332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1000"/>
            <a:ext cx="77724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oh the pain that you've been feeling is just the dark before the morning</a:t>
            </a: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©</a:t>
            </a:r>
            <a:r>
              <a:rPr lang="en-US" sz="1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2010	</a:t>
            </a:r>
            <a:r>
              <a:rPr lang="en-US" sz="1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Glover, Wilson	</a:t>
            </a:r>
            <a:r>
              <a:rPr lang="en-US" sz="1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CCLI</a:t>
            </a:r>
            <a:r>
              <a:rPr lang="en-US" sz="1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# 5520800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485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791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there's a God who loves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where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 He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949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 maybe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there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are things you can't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 those things are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happening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bring a better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ending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4671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someday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somehow you'll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you'll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</p:txBody>
      </p:sp>
    </p:spTree>
    <p:extLst>
      <p:ext uri="{BB962C8B-B14F-4D97-AF65-F5344CB8AC3E}">
        <p14:creationId xmlns:p14="http://schemas.microsoft.com/office/powerpoint/2010/main" val="271467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dare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dare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still have a reason to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‘cause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pain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you've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been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feeling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can't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compare to the joy that's coming</a:t>
            </a:r>
          </a:p>
        </p:txBody>
      </p:sp>
    </p:spTree>
    <p:extLst>
      <p:ext uri="{BB962C8B-B14F-4D97-AF65-F5344CB8AC3E}">
        <p14:creationId xmlns:p14="http://schemas.microsoft.com/office/powerpoint/2010/main" val="30074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33400"/>
            <a:ext cx="7772400" cy="5715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hold on, you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gotta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wait for the light press on and just fight the good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fight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376</Words>
  <Application>Microsoft Office PowerPoint</Application>
  <PresentationFormat>On-screen Show (4:3)</PresentationFormat>
  <Paragraphs>64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Before the Morning</dc:title>
  <dc:creator>User</dc:creator>
  <cp:lastModifiedBy>Valued Acer Customer</cp:lastModifiedBy>
  <cp:revision>6</cp:revision>
  <dcterms:created xsi:type="dcterms:W3CDTF">2010-12-03T14:25:57Z</dcterms:created>
  <dcterms:modified xsi:type="dcterms:W3CDTF">2013-05-19T22:10:33Z</dcterms:modified>
</cp:coreProperties>
</file>