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8" r:id="rId5"/>
    <p:sldId id="259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51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blessed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 the Name of the Lord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is worthy to be praised and adored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lift up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holy hands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one accord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singing blessed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 the Name</a:t>
            </a:r>
          </a:p>
          <a:p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blessed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 the Name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blessed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 the Name of the Lord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blessed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 the Name of the Lord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is worthy to be praised and adored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lift up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holy hands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one accord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singing blessed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 the Name</a:t>
            </a:r>
          </a:p>
          <a:p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blessed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 the Name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blessed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 the Name of the Lord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blessed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 the Name of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Lord</a:t>
            </a: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©1986		Don Moen		CCLI# 14318</a:t>
            </a:r>
          </a:p>
          <a:p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</Words>
  <Application>Microsoft Office PowerPoint</Application>
  <PresentationFormat>On-screen Show (4:3)</PresentationFormat>
  <Paragraphs>22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Valued Acer Customer</cp:lastModifiedBy>
  <cp:revision>1</cp:revision>
  <dcterms:created xsi:type="dcterms:W3CDTF">2006-08-16T00:00:00Z</dcterms:created>
  <dcterms:modified xsi:type="dcterms:W3CDTF">2013-06-11T00:04:42Z</dcterms:modified>
</cp:coreProperties>
</file>