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3000"/>
            <a:lum/>
          </a:blip>
          <a:srcRect/>
          <a:stretch>
            <a:fillRect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0DEF0-0C08-40C5-9263-B4CDD840ECE5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5A7AB-2DC2-4181-8EB3-E2738DA718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many days within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the truth I need some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need the path to find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some truth I need some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part of You that's part of me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never die will never leave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it's nobody else's 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in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feel Your beat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behind the wheel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lose control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only breathe Your Name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only breathe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♫ 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♫  ♫  ♫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You'll view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Your pick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You'll view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'coz I'm nobody else's but Yours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You’re in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feel Your beat </a:t>
            </a: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every day I'm 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 this way I feel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behind the wheel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lose control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only breathe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coz You’re in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feel Your beat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behind the wheel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lose control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only breathe Your Name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only breathe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only breathe Your Name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only breathe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9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©2002		</a:t>
            </a:r>
            <a:r>
              <a:rPr lang="en-US" sz="19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 </a:t>
            </a:r>
            <a:r>
              <a:rPr lang="en-US" sz="19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Slocum		CCLI# 4103723</a:t>
            </a:r>
            <a:endParaRPr lang="en-US" sz="19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day I'm 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feel this way I feel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it all inside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all inside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066800"/>
            <a:ext cx="7162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view the list and take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pick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I'll view my fate and make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choice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'coz it's nobody else's but mine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You're in my heart 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feel Your beat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behind the wheel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lose control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only breathe Your Name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only breathe Your Name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288</Words>
  <Application>Microsoft Office PowerPoint</Application>
  <PresentationFormat>On-screen Show (4:3)</PresentationFormat>
  <Paragraphs>60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2</cp:revision>
  <dcterms:created xsi:type="dcterms:W3CDTF">2020-10-17T01:16:52Z</dcterms:created>
  <dcterms:modified xsi:type="dcterms:W3CDTF">2020-10-17T01:32:32Z</dcterms:modified>
</cp:coreProperties>
</file>