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62" r:id="rId4"/>
    <p:sldId id="257" r:id="rId5"/>
    <p:sldId id="258" r:id="rId6"/>
    <p:sldId id="263" r:id="rId7"/>
    <p:sldId id="259" r:id="rId8"/>
    <p:sldId id="264" r:id="rId9"/>
    <p:sldId id="260" r:id="rId10"/>
    <p:sldId id="265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-118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D84B47-12CC-4042-8009-3CEF4221CE8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554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BBDB6E-350B-4162-95BF-9E031D00A3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077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B19BB-D458-49D8-A78B-706549C07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6285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76D134-A486-463C-BF35-57B8A2AE65D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7699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256BB5-5F92-42F0-8560-A895B7CD51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585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EE3A0-C97F-443F-A66E-279C644CA2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2531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DDC62E-4C04-4810-8A84-2C1B09A793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1754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C103D6-1BE2-4A15-9612-34CF84DC5E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248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51BE7A2-682D-4C49-9F9F-594B7D3EEFF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8293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D961E1-1655-40EF-959A-A8631A29177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63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321620-24EC-4ECF-B8BA-173AA7F4FE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5105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920E0D-B240-47F3-BFE3-3EF13A672729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I’M LOST WITHOUT YOU</a:t>
            </a: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© 1995	</a:t>
            </a:r>
            <a:r>
              <a:rPr lang="en-US" sz="1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	Marie </a:t>
            </a:r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Barnett	</a:t>
            </a:r>
            <a:r>
              <a:rPr lang="en-US" sz="1200" b="1" u="sng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	CCLI</a:t>
            </a:r>
            <a:r>
              <a:rPr lang="en-US" sz="12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# 1874117</a:t>
            </a:r>
            <a:r>
              <a:rPr lang="en-US" sz="1200" b="1" u="sng" dirty="0"/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05000"/>
            <a:ext cx="6400800" cy="4114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THE AIR I BREATHE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THE AIR I BREATHE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HOLY PRESENCE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LIVING IN ME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05000"/>
            <a:ext cx="6400800" cy="41148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MY DAILY BREAD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MY DAILY BREAD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VERY WORD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SPOKEN TO ME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DESPERATE FOR YOU</a:t>
            </a: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LOST WITHOUT YOU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THE AIR I BREATHE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THE AIR I BREATHE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HOLY PRESENCE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LIVING IN ME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990600"/>
            <a:ext cx="6400800" cy="4648200"/>
          </a:xfrm>
        </p:spPr>
        <p:txBody>
          <a:bodyPr/>
          <a:lstStyle/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MY DAILY BREAD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THIS IS MY DAILY BREAD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YOUR VERY WORD</a:t>
            </a:r>
          </a:p>
          <a:p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SPOKEN TO ME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DESPERATE FOR YOU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LOST WITHOUT YOU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8229600" cy="5364163"/>
          </a:xfrm>
        </p:spPr>
        <p:txBody>
          <a:bodyPr/>
          <a:lstStyle/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endParaRPr lang="en-US" b="1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DESPERATE FOR YOU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LOST WITHOUT YOU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LOST WITHOUT YOU</a:t>
            </a:r>
          </a:p>
          <a:p>
            <a:pPr algn="ctr">
              <a:buFontTx/>
              <a:buNone/>
            </a:pPr>
            <a:r>
              <a:rPr lang="en-US" b="1">
                <a:effectLst>
                  <a:outerShdw blurRad="38100" dist="38100" dir="2700000" algn="tl">
                    <a:srgbClr val="C0C0C0"/>
                  </a:outerShdw>
                </a:effectLst>
              </a:rPr>
              <a:t>AND I - I’M LOST WITHOUT YOU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130</Words>
  <Application>Microsoft Office PowerPoint</Application>
  <PresentationFormat>On-screen Show (4:3)</PresentationFormat>
  <Paragraphs>36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2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BREATHE</dc:title>
  <dc:creator>User</dc:creator>
  <cp:lastModifiedBy>Valued Acer Customer</cp:lastModifiedBy>
  <cp:revision>5</cp:revision>
  <dcterms:created xsi:type="dcterms:W3CDTF">2010-10-10T03:28:01Z</dcterms:created>
  <dcterms:modified xsi:type="dcterms:W3CDTF">2013-05-19T22:23:41Z</dcterms:modified>
</cp:coreProperties>
</file>