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8" r:id="rId2"/>
    <p:sldId id="256" r:id="rId3"/>
    <p:sldId id="257" r:id="rId4"/>
    <p:sldId id="266" r:id="rId5"/>
    <p:sldId id="263" r:id="rId6"/>
    <p:sldId id="265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38CB483-D958-4A4E-879A-800C9A769D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40000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17281-FB18-48C8-9749-44EB8A9D22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47989"/>
      </p:ext>
    </p:extLst>
  </p:cSld>
  <p:clrMapOvr>
    <a:masterClrMapping/>
  </p:clrMapOvr>
  <p:transition spd="med" advTm="40000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CB0EA-0EA3-4966-AC1E-59F2A45FFB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948307"/>
      </p:ext>
    </p:extLst>
  </p:cSld>
  <p:clrMapOvr>
    <a:masterClrMapping/>
  </p:clrMapOvr>
  <p:transition spd="med" advTm="40000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8AE27-4D5C-485A-96AB-2734D6220D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93295"/>
      </p:ext>
    </p:extLst>
  </p:cSld>
  <p:clrMapOvr>
    <a:masterClrMapping/>
  </p:clrMapOvr>
  <p:transition spd="med" advTm="40000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D72A0-ED7A-4C32-8988-33B5CF5D1C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1256"/>
      </p:ext>
    </p:extLst>
  </p:cSld>
  <p:clrMapOvr>
    <a:masterClrMapping/>
  </p:clrMapOvr>
  <p:transition spd="med" advTm="40000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984A6-272F-48D0-9945-0C04B848D1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09548"/>
      </p:ext>
    </p:extLst>
  </p:cSld>
  <p:clrMapOvr>
    <a:masterClrMapping/>
  </p:clrMapOvr>
  <p:transition spd="med" advTm="40000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64EED-1146-4FF6-8F96-BBE89099F1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1046"/>
      </p:ext>
    </p:extLst>
  </p:cSld>
  <p:clrMapOvr>
    <a:masterClrMapping/>
  </p:clrMapOvr>
  <p:transition spd="med" advTm="40000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23C42-EB07-4448-BE62-64AEA8307E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59100"/>
      </p:ext>
    </p:extLst>
  </p:cSld>
  <p:clrMapOvr>
    <a:masterClrMapping/>
  </p:clrMapOvr>
  <p:transition spd="med" advTm="40000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3A56D-ABE1-4969-AE82-B22FC9CF78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88001"/>
      </p:ext>
    </p:extLst>
  </p:cSld>
  <p:clrMapOvr>
    <a:masterClrMapping/>
  </p:clrMapOvr>
  <p:transition spd="med" advTm="40000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6E9CA-F2DA-43A0-ADFB-0FBF0EC8F4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87444"/>
      </p:ext>
    </p:extLst>
  </p:cSld>
  <p:clrMapOvr>
    <a:masterClrMapping/>
  </p:clrMapOvr>
  <p:transition spd="med" advTm="40000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4B861-8560-4E67-B366-E1B0359696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87823"/>
      </p:ext>
    </p:extLst>
  </p:cSld>
  <p:clrMapOvr>
    <a:masterClrMapping/>
  </p:clrMapOvr>
  <p:transition spd="med" advTm="40000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48000"/>
            <a:duotone>
              <a:schemeClr val="bg1"/>
              <a:srgbClr val="FFFFFF"/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0C8E6E5-4857-423A-80D2-D61EF24F206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Tm="40000">
    <p:randomBar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Tm="40000"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1981200"/>
            <a:ext cx="6400800" cy="2667000"/>
          </a:xfrm>
        </p:spPr>
        <p:txBody>
          <a:bodyPr/>
          <a:lstStyle/>
          <a:p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Change my heart oh God</a:t>
            </a:r>
          </a:p>
          <a:p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Make it ever true</a:t>
            </a:r>
          </a:p>
          <a:p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Change my heart oh God</a:t>
            </a:r>
          </a:p>
          <a:p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May I be like you</a:t>
            </a:r>
          </a:p>
        </p:txBody>
      </p:sp>
    </p:spTree>
  </p:cSld>
  <p:clrMapOvr>
    <a:masterClrMapping/>
  </p:clrMapOvr>
  <p:transition spd="med" advTm="40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2133600"/>
            <a:ext cx="8229600" cy="2514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Change my heart oh God.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Make it ever true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Change me heart oh God 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May I be like you.</a:t>
            </a:r>
          </a:p>
        </p:txBody>
      </p:sp>
    </p:spTree>
  </p:cSld>
  <p:clrMapOvr>
    <a:masterClrMapping/>
  </p:clrMapOvr>
  <p:transition spd="med" advTm="40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2590800"/>
            <a:ext cx="8229600" cy="3657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You are the potter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 am the clay.  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Mold me and make me 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this is what I pray</a:t>
            </a:r>
          </a:p>
        </p:txBody>
      </p:sp>
    </p:spTree>
  </p:cSld>
  <p:clrMapOvr>
    <a:masterClrMapping/>
  </p:clrMapOvr>
  <p:transition spd="med" advTm="40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2133600"/>
            <a:ext cx="8229600" cy="2514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Change my heart oh God.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Make it ever true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Change me heart oh God 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May I be like you.</a:t>
            </a:r>
          </a:p>
        </p:txBody>
      </p:sp>
    </p:spTree>
  </p:cSld>
  <p:clrMapOvr>
    <a:masterClrMapping/>
  </p:clrMapOvr>
  <p:transition spd="med" advTm="40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2590800"/>
            <a:ext cx="8229600" cy="3657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You are the potter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 am the clay.  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Mold me and make me </a:t>
            </a:r>
          </a:p>
          <a:p>
            <a:pPr algn="ctr">
              <a:buFont typeface="Wingdings" pitchFamily="2" charset="2"/>
              <a:buNone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this is what I pray</a:t>
            </a:r>
          </a:p>
        </p:txBody>
      </p:sp>
    </p:spTree>
  </p:cSld>
  <p:clrMapOvr>
    <a:masterClrMapping/>
  </p:clrMapOvr>
  <p:transition spd="med" advTm="40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676400"/>
            <a:ext cx="8229600" cy="3962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Change my heart oh God.</a:t>
            </a:r>
          </a:p>
          <a:p>
            <a:pPr algn="ctr">
              <a:buFont typeface="Wingdings" pitchFamily="2" charset="2"/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Make it ever true</a:t>
            </a:r>
          </a:p>
          <a:p>
            <a:pPr algn="ctr">
              <a:buFont typeface="Wingdings" pitchFamily="2" charset="2"/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Change me heart oh God </a:t>
            </a:r>
          </a:p>
          <a:p>
            <a:pPr algn="ctr">
              <a:buFont typeface="Wingdings" pitchFamily="2" charset="2"/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May I be like you.</a:t>
            </a:r>
          </a:p>
          <a:p>
            <a:pPr algn="ctr">
              <a:buFont typeface="Wingdings" pitchFamily="2" charset="2"/>
              <a:buNone/>
            </a:pP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May I be like you.</a:t>
            </a:r>
          </a:p>
          <a:p>
            <a:pPr algn="ctr">
              <a:buFont typeface="Wingdings" pitchFamily="2" charset="2"/>
              <a:buNone/>
            </a:pP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en-US" sz="1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©1982		Eddie Espinosa		CCLI# 1565 </a:t>
            </a:r>
          </a:p>
          <a:p>
            <a:pPr algn="ctr">
              <a:buFont typeface="Wingdings" pitchFamily="2" charset="2"/>
              <a:buNone/>
            </a:pPr>
            <a:endParaRPr lang="en-US" sz="1200" b="1" u="sng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med" advTm="40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35</TotalTime>
  <Words>131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Wingdings</vt:lpstr>
      <vt:lpstr>Clouds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My Heart Oh God</dc:title>
  <dc:creator>User</dc:creator>
  <cp:lastModifiedBy>Valued Acer Customer</cp:lastModifiedBy>
  <cp:revision>15</cp:revision>
  <dcterms:created xsi:type="dcterms:W3CDTF">2008-05-04T03:10:05Z</dcterms:created>
  <dcterms:modified xsi:type="dcterms:W3CDTF">2013-05-19T22:25:04Z</dcterms:modified>
</cp:coreProperties>
</file>