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4" r:id="rId6"/>
    <p:sldId id="258" r:id="rId7"/>
    <p:sldId id="265" r:id="rId8"/>
    <p:sldId id="259" r:id="rId9"/>
    <p:sldId id="266" r:id="rId10"/>
    <p:sldId id="260" r:id="rId11"/>
    <p:sldId id="261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5A4EB-2700-49BA-A851-C9AE3825CF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3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A96209-5199-4B02-A167-7EC669ED6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3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B1E9E-0B2B-4DFC-B417-C3978BC023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B520A-3262-4617-8AF3-5F4ABD4C7D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1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D03DC-B2B1-481F-A112-FF9CAEB8E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4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57696-81ED-4547-8C00-EDC28E747E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5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383B3-5959-4DE6-8382-A0E66C1C0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7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8AC3D-2425-41DE-AB69-C1AF8D80DA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0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397B9-94E5-4B65-AF21-8EBF59CCCE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6C800-E740-4303-8AC5-B6E6DE6B2F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0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E5068-F5D5-4939-8951-4933AD9CC7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2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5E562E-2C8F-4C1D-8468-2755E7780E0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57200"/>
            <a:ext cx="7315200" cy="5181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weight your under will be lifted away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world will wonder what happened here today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you’ll stand right there and say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 that you might live the life that He gives He gives you forever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 the way that is true from the One who chose you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Father in heaven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</a:t>
            </a:r>
          </a:p>
          <a:p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©1999		</a:t>
            </a:r>
            <a:r>
              <a:rPr lang="en-US" sz="16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Batstone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Wiggins	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CCLI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2922724</a:t>
            </a:r>
            <a:r>
              <a:rPr lang="en-US" sz="1600" b="1" u="sng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09600"/>
            <a:ext cx="73152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choice is set before you 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living or dying blessing or cursing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now the time has come around 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turn from your fighting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rest in His mercy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 that you might live the life that He gives He gives you forever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 the way that is true from the One who chose you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Father in heaven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09600"/>
            <a:ext cx="73152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Trust the Lord with all your heart 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of your soul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of your being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09600"/>
            <a:ext cx="73152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Hold on listen and obey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surrender your life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His keeping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 that you might live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life that He gives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gives you forever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 the way that is true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One who chose you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Father in heaven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choose life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187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 Life  </dc:title>
  <dc:creator>User</dc:creator>
  <cp:lastModifiedBy>Valued Acer Customer</cp:lastModifiedBy>
  <cp:revision>6</cp:revision>
  <dcterms:created xsi:type="dcterms:W3CDTF">2008-05-19T02:33:13Z</dcterms:created>
  <dcterms:modified xsi:type="dcterms:W3CDTF">2013-05-19T22:27:53Z</dcterms:modified>
</cp:coreProperties>
</file>