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18F231-12AC-46FE-A4E1-732708B2EF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3F9A1F-1072-4922-B538-86EC8404B6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1CF0E-1E80-4049-A331-7BE0C8E9BF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B2ABB-6385-4506-AE18-826FB52749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9F3D77-6705-47A1-AA8D-2D6BE2C841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1925F-E26E-4EBF-AB1F-6F266864B9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BEF9B-5469-405A-B84B-1842571BEA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5AA23B-3963-4EE9-B62A-27782F5FAE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BA7568-0FEB-4844-9B4C-BE98C67A1F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F5DC45-4B5F-4F61-8D5C-CA71DA0781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2AAA3-19E1-4751-BC99-17F10413C3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6000"/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B8A3B0-F4CD-4BC1-9B86-C69BFFA5F9A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come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fall 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us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fall 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thankful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heart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will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be our song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Mighty One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calls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to all the earth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762000"/>
            <a:ext cx="6934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for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heart that would bow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down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for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head that He could lift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with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eyes 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mercy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burning passion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 will not keep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silent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till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we feel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fire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again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till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we feel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fire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again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thankful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heart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prepares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way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God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thankful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heart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prepares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way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God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come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fall 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us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fall 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thankful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heart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will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be our rhythm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come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fall 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us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fall 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thankful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heart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will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be our song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Mighty One,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calls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to all the earth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thankful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heart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prepares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way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God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thankful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heart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prepares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way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God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come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fall 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us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fall 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thankful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heart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will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be our rhythm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come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fall 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us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fall 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thankful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heart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will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be our song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©1999		Ben &amp; Robin </a:t>
            </a:r>
            <a:r>
              <a:rPr lang="en-US" sz="18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Pasley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CCLI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# 2757999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from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rising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sun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place it makes its bed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 calls 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people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we will listen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 will not keep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silent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till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we feel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fire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again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till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we feel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fire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again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thankful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heart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prepares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way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God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thankful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heart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prepares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way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my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God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come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fall 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us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fall 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thankful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heart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will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be our rhythm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249</Words>
  <Application>Microsoft Office PowerPoint</Application>
  <PresentationFormat>On-screen Show (4:3)</PresentationFormat>
  <Paragraphs>70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3</cp:revision>
  <dcterms:created xsi:type="dcterms:W3CDTF">2009-07-25T21:24:46Z</dcterms:created>
  <dcterms:modified xsi:type="dcterms:W3CDTF">2013-06-18T23:04:23Z</dcterms:modified>
</cp:coreProperties>
</file>